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6" r:id="rId6"/>
    <p:sldId id="263" r:id="rId7"/>
    <p:sldId id="260" r:id="rId8"/>
    <p:sldId id="261" r:id="rId9"/>
    <p:sldId id="265" r:id="rId10"/>
    <p:sldId id="262" r:id="rId1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3C46C7-E116-426D-9E1C-176DEB8BD0E1}" v="274" dt="2023-11-20T14:23:23.209"/>
    <p1510:client id="{63E5B827-8601-41BF-82B6-F34F410B6F67}" v="3" dt="2023-11-20T22:30:55.7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ederik dekker" userId="195b524aa35076aa" providerId="LiveId" clId="{63E5B827-8601-41BF-82B6-F34F410B6F67}"/>
    <pc:docChg chg="custSel modSld">
      <pc:chgData name="diederik dekker" userId="195b524aa35076aa" providerId="LiveId" clId="{63E5B827-8601-41BF-82B6-F34F410B6F67}" dt="2023-11-20T22:31:10.080" v="290" actId="20577"/>
      <pc:docMkLst>
        <pc:docMk/>
      </pc:docMkLst>
      <pc:sldChg chg="addSp modSp mod">
        <pc:chgData name="diederik dekker" userId="195b524aa35076aa" providerId="LiveId" clId="{63E5B827-8601-41BF-82B6-F34F410B6F67}" dt="2023-11-20T22:31:10.080" v="290" actId="20577"/>
        <pc:sldMkLst>
          <pc:docMk/>
          <pc:sldMk cId="1059281658" sldId="259"/>
        </pc:sldMkLst>
        <pc:spChg chg="mod">
          <ac:chgData name="diederik dekker" userId="195b524aa35076aa" providerId="LiveId" clId="{63E5B827-8601-41BF-82B6-F34F410B6F67}" dt="2023-11-20T22:30:24.339" v="237" actId="1076"/>
          <ac:spMkLst>
            <pc:docMk/>
            <pc:sldMk cId="1059281658" sldId="259"/>
            <ac:spMk id="3" creationId="{014C11D2-F289-EF5D-B2C3-A0A2AF84CE67}"/>
          </ac:spMkLst>
        </pc:spChg>
        <pc:spChg chg="add mod">
          <ac:chgData name="diederik dekker" userId="195b524aa35076aa" providerId="LiveId" clId="{63E5B827-8601-41BF-82B6-F34F410B6F67}" dt="2023-11-20T22:30:28.795" v="238" actId="1076"/>
          <ac:spMkLst>
            <pc:docMk/>
            <pc:sldMk cId="1059281658" sldId="259"/>
            <ac:spMk id="4" creationId="{512881B0-8E74-F1DD-2B82-8174376588D2}"/>
          </ac:spMkLst>
        </pc:spChg>
        <pc:spChg chg="add mod">
          <ac:chgData name="diederik dekker" userId="195b524aa35076aa" providerId="LiveId" clId="{63E5B827-8601-41BF-82B6-F34F410B6F67}" dt="2023-11-20T22:30:52.044" v="249" actId="20577"/>
          <ac:spMkLst>
            <pc:docMk/>
            <pc:sldMk cId="1059281658" sldId="259"/>
            <ac:spMk id="5" creationId="{787388FA-AB34-6D1D-BC91-9E41D569915F}"/>
          </ac:spMkLst>
        </pc:spChg>
        <pc:spChg chg="add mod">
          <ac:chgData name="diederik dekker" userId="195b524aa35076aa" providerId="LiveId" clId="{63E5B827-8601-41BF-82B6-F34F410B6F67}" dt="2023-11-20T22:31:10.080" v="290" actId="20577"/>
          <ac:spMkLst>
            <pc:docMk/>
            <pc:sldMk cId="1059281658" sldId="259"/>
            <ac:spMk id="6" creationId="{6CB019C5-43D6-3BB7-56B8-3B65C16473C0}"/>
          </ac:spMkLst>
        </pc:spChg>
      </pc:sldChg>
    </pc:docChg>
  </pc:docChgLst>
  <pc:docChgLst>
    <pc:chgData name="Rubén Parte Pombo" userId="db3b8e6f130fa40d" providerId="LiveId" clId="{3B3C46C7-E116-426D-9E1C-176DEB8BD0E1}"/>
    <pc:docChg chg="undo redo custSel addSld delSld modSld sldOrd">
      <pc:chgData name="Rubén Parte Pombo" userId="db3b8e6f130fa40d" providerId="LiveId" clId="{3B3C46C7-E116-426D-9E1C-176DEB8BD0E1}" dt="2023-11-20T14:29:52.620" v="1577" actId="2696"/>
      <pc:docMkLst>
        <pc:docMk/>
      </pc:docMkLst>
      <pc:sldChg chg="addSp delSp modSp mod">
        <pc:chgData name="Rubén Parte Pombo" userId="db3b8e6f130fa40d" providerId="LiveId" clId="{3B3C46C7-E116-426D-9E1C-176DEB8BD0E1}" dt="2023-11-20T14:28:39.801" v="1574" actId="27636"/>
        <pc:sldMkLst>
          <pc:docMk/>
          <pc:sldMk cId="2714536977" sldId="257"/>
        </pc:sldMkLst>
        <pc:spChg chg="mod">
          <ac:chgData name="Rubén Parte Pombo" userId="db3b8e6f130fa40d" providerId="LiveId" clId="{3B3C46C7-E116-426D-9E1C-176DEB8BD0E1}" dt="2023-11-19T21:17:05.237" v="867" actId="26606"/>
          <ac:spMkLst>
            <pc:docMk/>
            <pc:sldMk cId="2714536977" sldId="257"/>
            <ac:spMk id="2" creationId="{442766B1-9E59-A49B-FB66-C6DAF9D96AA1}"/>
          </ac:spMkLst>
        </pc:spChg>
        <pc:spChg chg="mod">
          <ac:chgData name="Rubén Parte Pombo" userId="db3b8e6f130fa40d" providerId="LiveId" clId="{3B3C46C7-E116-426D-9E1C-176DEB8BD0E1}" dt="2023-11-20T14:28:39.801" v="1574" actId="27636"/>
          <ac:spMkLst>
            <pc:docMk/>
            <pc:sldMk cId="2714536977" sldId="257"/>
            <ac:spMk id="3" creationId="{BF23F55C-9EA1-ECDB-D040-4A197EC69654}"/>
          </ac:spMkLst>
        </pc:spChg>
        <pc:spChg chg="add del">
          <ac:chgData name="Rubén Parte Pombo" userId="db3b8e6f130fa40d" providerId="LiveId" clId="{3B3C46C7-E116-426D-9E1C-176DEB8BD0E1}" dt="2023-11-19T21:17:04.054" v="864" actId="26606"/>
          <ac:spMkLst>
            <pc:docMk/>
            <pc:sldMk cId="2714536977" sldId="257"/>
            <ac:spMk id="9" creationId="{1F044AAC-B761-4B43-A7F5-E83A2E6C3D2E}"/>
          </ac:spMkLst>
        </pc:spChg>
        <pc:spChg chg="add del">
          <ac:chgData name="Rubén Parte Pombo" userId="db3b8e6f130fa40d" providerId="LiveId" clId="{3B3C46C7-E116-426D-9E1C-176DEB8BD0E1}" dt="2023-11-19T21:17:04.054" v="864" actId="26606"/>
          <ac:spMkLst>
            <pc:docMk/>
            <pc:sldMk cId="2714536977" sldId="257"/>
            <ac:spMk id="11" creationId="{5A5D6226-C153-4C5F-B30C-5656FEDF3F73}"/>
          </ac:spMkLst>
        </pc:spChg>
        <pc:spChg chg="add del">
          <ac:chgData name="Rubén Parte Pombo" userId="db3b8e6f130fa40d" providerId="LiveId" clId="{3B3C46C7-E116-426D-9E1C-176DEB8BD0E1}" dt="2023-11-19T21:17:04.054" v="864" actId="26606"/>
          <ac:spMkLst>
            <pc:docMk/>
            <pc:sldMk cId="2714536977" sldId="257"/>
            <ac:spMk id="13" creationId="{86091187-3CD7-4891-BB4A-9A3F2309F149}"/>
          </ac:spMkLst>
        </pc:spChg>
        <pc:spChg chg="add del">
          <ac:chgData name="Rubén Parte Pombo" userId="db3b8e6f130fa40d" providerId="LiveId" clId="{3B3C46C7-E116-426D-9E1C-176DEB8BD0E1}" dt="2023-11-19T21:17:05.221" v="866" actId="26606"/>
          <ac:spMkLst>
            <pc:docMk/>
            <pc:sldMk cId="2714536977" sldId="257"/>
            <ac:spMk id="16" creationId="{1F044AAC-B761-4B43-A7F5-E83A2E6C3D2E}"/>
          </ac:spMkLst>
        </pc:spChg>
        <pc:spChg chg="add del">
          <ac:chgData name="Rubén Parte Pombo" userId="db3b8e6f130fa40d" providerId="LiveId" clId="{3B3C46C7-E116-426D-9E1C-176DEB8BD0E1}" dt="2023-11-19T21:17:05.221" v="866" actId="26606"/>
          <ac:spMkLst>
            <pc:docMk/>
            <pc:sldMk cId="2714536977" sldId="257"/>
            <ac:spMk id="17" creationId="{5A5D6226-C153-4C5F-B30C-5656FEDF3F73}"/>
          </ac:spMkLst>
        </pc:spChg>
        <pc:spChg chg="add del">
          <ac:chgData name="Rubén Parte Pombo" userId="db3b8e6f130fa40d" providerId="LiveId" clId="{3B3C46C7-E116-426D-9E1C-176DEB8BD0E1}" dt="2023-11-19T21:17:05.221" v="866" actId="26606"/>
          <ac:spMkLst>
            <pc:docMk/>
            <pc:sldMk cId="2714536977" sldId="257"/>
            <ac:spMk id="18" creationId="{86091187-3CD7-4891-BB4A-9A3F2309F149}"/>
          </ac:spMkLst>
        </pc:spChg>
        <pc:spChg chg="add del mod">
          <ac:chgData name="Rubén Parte Pombo" userId="db3b8e6f130fa40d" providerId="LiveId" clId="{3B3C46C7-E116-426D-9E1C-176DEB8BD0E1}" dt="2023-11-19T22:08:51.468" v="894" actId="21"/>
          <ac:spMkLst>
            <pc:docMk/>
            <pc:sldMk cId="2714536977" sldId="257"/>
            <ac:spMk id="21" creationId="{1F044AAC-B761-4B43-A7F5-E83A2E6C3D2E}"/>
          </ac:spMkLst>
        </pc:spChg>
        <pc:spChg chg="add del mod">
          <ac:chgData name="Rubén Parte Pombo" userId="db3b8e6f130fa40d" providerId="LiveId" clId="{3B3C46C7-E116-426D-9E1C-176DEB8BD0E1}" dt="2023-11-19T22:08:40.837" v="891" actId="21"/>
          <ac:spMkLst>
            <pc:docMk/>
            <pc:sldMk cId="2714536977" sldId="257"/>
            <ac:spMk id="22" creationId="{5A5D6226-C153-4C5F-B30C-5656FEDF3F73}"/>
          </ac:spMkLst>
        </pc:spChg>
        <pc:spChg chg="add del mod">
          <ac:chgData name="Rubén Parte Pombo" userId="db3b8e6f130fa40d" providerId="LiveId" clId="{3B3C46C7-E116-426D-9E1C-176DEB8BD0E1}" dt="2023-11-19T22:08:44.880" v="892" actId="21"/>
          <ac:spMkLst>
            <pc:docMk/>
            <pc:sldMk cId="2714536977" sldId="257"/>
            <ac:spMk id="23" creationId="{86091187-3CD7-4891-BB4A-9A3F2309F149}"/>
          </ac:spMkLst>
        </pc:spChg>
        <pc:picChg chg="add del">
          <ac:chgData name="Rubén Parte Pombo" userId="db3b8e6f130fa40d" providerId="LiveId" clId="{3B3C46C7-E116-426D-9E1C-176DEB8BD0E1}" dt="2023-11-19T21:17:04.054" v="864" actId="26606"/>
          <ac:picMkLst>
            <pc:docMk/>
            <pc:sldMk cId="2714536977" sldId="257"/>
            <ac:picMk id="5" creationId="{12F90424-0139-E5F8-4A92-F033F77CE1B2}"/>
          </ac:picMkLst>
        </pc:picChg>
        <pc:picChg chg="add del">
          <ac:chgData name="Rubén Parte Pombo" userId="db3b8e6f130fa40d" providerId="LiveId" clId="{3B3C46C7-E116-426D-9E1C-176DEB8BD0E1}" dt="2023-11-19T21:17:05.221" v="866" actId="26606"/>
          <ac:picMkLst>
            <pc:docMk/>
            <pc:sldMk cId="2714536977" sldId="257"/>
            <ac:picMk id="15" creationId="{21A6D57F-826D-618D-7469-3B05C322D76E}"/>
          </ac:picMkLst>
        </pc:picChg>
        <pc:picChg chg="add del">
          <ac:chgData name="Rubén Parte Pombo" userId="db3b8e6f130fa40d" providerId="LiveId" clId="{3B3C46C7-E116-426D-9E1C-176DEB8BD0E1}" dt="2023-11-19T21:57:38.857" v="872" actId="478"/>
          <ac:picMkLst>
            <pc:docMk/>
            <pc:sldMk cId="2714536977" sldId="257"/>
            <ac:picMk id="20" creationId="{12F90424-0139-E5F8-4A92-F033F77CE1B2}"/>
          </ac:picMkLst>
        </pc:picChg>
        <pc:picChg chg="add mod ord">
          <ac:chgData name="Rubén Parte Pombo" userId="db3b8e6f130fa40d" providerId="LiveId" clId="{3B3C46C7-E116-426D-9E1C-176DEB8BD0E1}" dt="2023-11-19T21:58:54.209" v="874" actId="26606"/>
          <ac:picMkLst>
            <pc:docMk/>
            <pc:sldMk cId="2714536977" sldId="257"/>
            <ac:picMk id="1026" creationId="{7CE65970-1E19-62B7-0ABB-6B5577BD219B}"/>
          </ac:picMkLst>
        </pc:picChg>
      </pc:sldChg>
      <pc:sldChg chg="addSp delSp modSp mod">
        <pc:chgData name="Rubén Parte Pombo" userId="db3b8e6f130fa40d" providerId="LiveId" clId="{3B3C46C7-E116-426D-9E1C-176DEB8BD0E1}" dt="2023-11-20T14:20:48.780" v="1470" actId="20577"/>
        <pc:sldMkLst>
          <pc:docMk/>
          <pc:sldMk cId="2620107562" sldId="258"/>
        </pc:sldMkLst>
        <pc:spChg chg="mod">
          <ac:chgData name="Rubén Parte Pombo" userId="db3b8e6f130fa40d" providerId="LiveId" clId="{3B3C46C7-E116-426D-9E1C-176DEB8BD0E1}" dt="2023-11-19T22:17:08.993" v="988" actId="20577"/>
          <ac:spMkLst>
            <pc:docMk/>
            <pc:sldMk cId="2620107562" sldId="258"/>
            <ac:spMk id="2" creationId="{25981B89-3A97-1D54-F732-CACE92AEF5AF}"/>
          </ac:spMkLst>
        </pc:spChg>
        <pc:spChg chg="mod">
          <ac:chgData name="Rubén Parte Pombo" userId="db3b8e6f130fa40d" providerId="LiveId" clId="{3B3C46C7-E116-426D-9E1C-176DEB8BD0E1}" dt="2023-11-20T14:20:48.780" v="1470" actId="20577"/>
          <ac:spMkLst>
            <pc:docMk/>
            <pc:sldMk cId="2620107562" sldId="258"/>
            <ac:spMk id="3" creationId="{F22DD619-CC61-09EB-8815-95BD1D4F4B5A}"/>
          </ac:spMkLst>
        </pc:spChg>
        <pc:spChg chg="add mod">
          <ac:chgData name="Rubén Parte Pombo" userId="db3b8e6f130fa40d" providerId="LiveId" clId="{3B3C46C7-E116-426D-9E1C-176DEB8BD0E1}" dt="2023-11-19T22:16:57.354" v="986" actId="20577"/>
          <ac:spMkLst>
            <pc:docMk/>
            <pc:sldMk cId="2620107562" sldId="258"/>
            <ac:spMk id="4" creationId="{E2EB7B94-29B4-D227-EC70-939F20C298F9}"/>
          </ac:spMkLst>
        </pc:spChg>
        <pc:spChg chg="add del">
          <ac:chgData name="Rubén Parte Pombo" userId="db3b8e6f130fa40d" providerId="LiveId" clId="{3B3C46C7-E116-426D-9E1C-176DEB8BD0E1}" dt="2023-11-19T22:12:33.706" v="976" actId="21"/>
          <ac:spMkLst>
            <pc:docMk/>
            <pc:sldMk cId="2620107562" sldId="258"/>
            <ac:spMk id="2055" creationId="{1F044AAC-B761-4B43-A7F5-E83A2E6C3D2E}"/>
          </ac:spMkLst>
        </pc:spChg>
        <pc:spChg chg="add del">
          <ac:chgData name="Rubén Parte Pombo" userId="db3b8e6f130fa40d" providerId="LiveId" clId="{3B3C46C7-E116-426D-9E1C-176DEB8BD0E1}" dt="2023-11-19T22:12:26.170" v="974" actId="21"/>
          <ac:spMkLst>
            <pc:docMk/>
            <pc:sldMk cId="2620107562" sldId="258"/>
            <ac:spMk id="2057" creationId="{5A5D6226-C153-4C5F-B30C-5656FEDF3F73}"/>
          </ac:spMkLst>
        </pc:spChg>
        <pc:spChg chg="add del">
          <ac:chgData name="Rubén Parte Pombo" userId="db3b8e6f130fa40d" providerId="LiveId" clId="{3B3C46C7-E116-426D-9E1C-176DEB8BD0E1}" dt="2023-11-19T22:12:30.150" v="975" actId="21"/>
          <ac:spMkLst>
            <pc:docMk/>
            <pc:sldMk cId="2620107562" sldId="258"/>
            <ac:spMk id="2059" creationId="{86091187-3CD7-4891-BB4A-9A3F2309F149}"/>
          </ac:spMkLst>
        </pc:spChg>
        <pc:picChg chg="add mod">
          <ac:chgData name="Rubén Parte Pombo" userId="db3b8e6f130fa40d" providerId="LiveId" clId="{3B3C46C7-E116-426D-9E1C-176DEB8BD0E1}" dt="2023-11-19T22:10:15.924" v="934" actId="26606"/>
          <ac:picMkLst>
            <pc:docMk/>
            <pc:sldMk cId="2620107562" sldId="258"/>
            <ac:picMk id="2050" creationId="{2FEB0982-5CAF-46D3-20D6-8C06C8F33804}"/>
          </ac:picMkLst>
        </pc:picChg>
      </pc:sldChg>
      <pc:sldChg chg="addSp delSp modSp mod modNotesTx">
        <pc:chgData name="Rubén Parte Pombo" userId="db3b8e6f130fa40d" providerId="LiveId" clId="{3B3C46C7-E116-426D-9E1C-176DEB8BD0E1}" dt="2023-11-19T22:17:44.712" v="989" actId="790"/>
        <pc:sldMkLst>
          <pc:docMk/>
          <pc:sldMk cId="1059281658" sldId="259"/>
        </pc:sldMkLst>
        <pc:spChg chg="mod">
          <ac:chgData name="Rubén Parte Pombo" userId="db3b8e6f130fa40d" providerId="LiveId" clId="{3B3C46C7-E116-426D-9E1C-176DEB8BD0E1}" dt="2023-11-19T22:17:44.712" v="989" actId="790"/>
          <ac:spMkLst>
            <pc:docMk/>
            <pc:sldMk cId="1059281658" sldId="259"/>
            <ac:spMk id="2" creationId="{353AB4C4-1C8C-5B02-BD8B-CCD0629E31D5}"/>
          </ac:spMkLst>
        </pc:spChg>
        <pc:spChg chg="mod">
          <ac:chgData name="Rubén Parte Pombo" userId="db3b8e6f130fa40d" providerId="LiveId" clId="{3B3C46C7-E116-426D-9E1C-176DEB8BD0E1}" dt="2023-11-17T18:24:11.302" v="287" actId="26606"/>
          <ac:spMkLst>
            <pc:docMk/>
            <pc:sldMk cId="1059281658" sldId="259"/>
            <ac:spMk id="3" creationId="{014C11D2-F289-EF5D-B2C3-A0A2AF84CE67}"/>
          </ac:spMkLst>
        </pc:spChg>
        <pc:spChg chg="add del">
          <ac:chgData name="Rubén Parte Pombo" userId="db3b8e6f130fa40d" providerId="LiveId" clId="{3B3C46C7-E116-426D-9E1C-176DEB8BD0E1}" dt="2023-11-17T18:24:11.302" v="287" actId="26606"/>
          <ac:spMkLst>
            <pc:docMk/>
            <pc:sldMk cId="1059281658" sldId="259"/>
            <ac:spMk id="9" creationId="{1F044AAC-B761-4B43-A7F5-E83A2E6C3D2E}"/>
          </ac:spMkLst>
        </pc:spChg>
        <pc:spChg chg="add del">
          <ac:chgData name="Rubén Parte Pombo" userId="db3b8e6f130fa40d" providerId="LiveId" clId="{3B3C46C7-E116-426D-9E1C-176DEB8BD0E1}" dt="2023-11-17T18:24:11.302" v="287" actId="26606"/>
          <ac:spMkLst>
            <pc:docMk/>
            <pc:sldMk cId="1059281658" sldId="259"/>
            <ac:spMk id="11" creationId="{5A5D6226-C153-4C5F-B30C-5656FEDF3F73}"/>
          </ac:spMkLst>
        </pc:spChg>
        <pc:spChg chg="add del">
          <ac:chgData name="Rubén Parte Pombo" userId="db3b8e6f130fa40d" providerId="LiveId" clId="{3B3C46C7-E116-426D-9E1C-176DEB8BD0E1}" dt="2023-11-17T18:24:11.302" v="287" actId="26606"/>
          <ac:spMkLst>
            <pc:docMk/>
            <pc:sldMk cId="1059281658" sldId="259"/>
            <ac:spMk id="13" creationId="{86091187-3CD7-4891-BB4A-9A3F2309F149}"/>
          </ac:spMkLst>
        </pc:spChg>
        <pc:picChg chg="add del">
          <ac:chgData name="Rubén Parte Pombo" userId="db3b8e6f130fa40d" providerId="LiveId" clId="{3B3C46C7-E116-426D-9E1C-176DEB8BD0E1}" dt="2023-11-17T18:24:11.302" v="287" actId="26606"/>
          <ac:picMkLst>
            <pc:docMk/>
            <pc:sldMk cId="1059281658" sldId="259"/>
            <ac:picMk id="5" creationId="{A88CFF64-7417-2520-1C36-F0DC61D25059}"/>
          </ac:picMkLst>
        </pc:picChg>
      </pc:sldChg>
      <pc:sldChg chg="modSp mod">
        <pc:chgData name="Rubén Parte Pombo" userId="db3b8e6f130fa40d" providerId="LiveId" clId="{3B3C46C7-E116-426D-9E1C-176DEB8BD0E1}" dt="2023-11-17T16:14:39.585" v="85" actId="20577"/>
        <pc:sldMkLst>
          <pc:docMk/>
          <pc:sldMk cId="1272181842" sldId="262"/>
        </pc:sldMkLst>
        <pc:spChg chg="mod">
          <ac:chgData name="Rubén Parte Pombo" userId="db3b8e6f130fa40d" providerId="LiveId" clId="{3B3C46C7-E116-426D-9E1C-176DEB8BD0E1}" dt="2023-11-17T16:14:39.585" v="85" actId="20577"/>
          <ac:spMkLst>
            <pc:docMk/>
            <pc:sldMk cId="1272181842" sldId="262"/>
            <ac:spMk id="2" creationId="{4B133AE4-DC40-7CBC-9694-B2498B84FC85}"/>
          </ac:spMkLst>
        </pc:spChg>
      </pc:sldChg>
      <pc:sldChg chg="modSp mod">
        <pc:chgData name="Rubén Parte Pombo" userId="db3b8e6f130fa40d" providerId="LiveId" clId="{3B3C46C7-E116-426D-9E1C-176DEB8BD0E1}" dt="2023-11-20T12:46:57.637" v="1191" actId="5793"/>
        <pc:sldMkLst>
          <pc:docMk/>
          <pc:sldMk cId="3178220849" sldId="263"/>
        </pc:sldMkLst>
        <pc:spChg chg="mod">
          <ac:chgData name="Rubén Parte Pombo" userId="db3b8e6f130fa40d" providerId="LiveId" clId="{3B3C46C7-E116-426D-9E1C-176DEB8BD0E1}" dt="2023-11-20T12:46:57.637" v="1191" actId="5793"/>
          <ac:spMkLst>
            <pc:docMk/>
            <pc:sldMk cId="3178220849" sldId="263"/>
            <ac:spMk id="3" creationId="{B46B2DEB-A3E4-A21B-9DCF-5FFC00EB41A9}"/>
          </ac:spMkLst>
        </pc:spChg>
      </pc:sldChg>
      <pc:sldChg chg="addSp delSp modSp new add del mod ord">
        <pc:chgData name="Rubén Parte Pombo" userId="db3b8e6f130fa40d" providerId="LiveId" clId="{3B3C46C7-E116-426D-9E1C-176DEB8BD0E1}" dt="2023-11-20T14:29:52.620" v="1577" actId="2696"/>
        <pc:sldMkLst>
          <pc:docMk/>
          <pc:sldMk cId="1735093017" sldId="264"/>
        </pc:sldMkLst>
        <pc:spChg chg="mod">
          <ac:chgData name="Rubén Parte Pombo" userId="db3b8e6f130fa40d" providerId="LiveId" clId="{3B3C46C7-E116-426D-9E1C-176DEB8BD0E1}" dt="2023-11-20T13:40:19.450" v="1194" actId="1076"/>
          <ac:spMkLst>
            <pc:docMk/>
            <pc:sldMk cId="1735093017" sldId="264"/>
            <ac:spMk id="2" creationId="{F9FB05B4-E674-A3C0-EA1F-9109B00BA62D}"/>
          </ac:spMkLst>
        </pc:spChg>
        <pc:spChg chg="mod">
          <ac:chgData name="Rubén Parte Pombo" userId="db3b8e6f130fa40d" providerId="LiveId" clId="{3B3C46C7-E116-426D-9E1C-176DEB8BD0E1}" dt="2023-11-20T14:04:21.974" v="1285" actId="14100"/>
          <ac:spMkLst>
            <pc:docMk/>
            <pc:sldMk cId="1735093017" sldId="264"/>
            <ac:spMk id="3" creationId="{11F64FAC-6F6C-4389-8ABE-7986460EDC79}"/>
          </ac:spMkLst>
        </pc:spChg>
        <pc:spChg chg="add del mod">
          <ac:chgData name="Rubén Parte Pombo" userId="db3b8e6f130fa40d" providerId="LiveId" clId="{3B3C46C7-E116-426D-9E1C-176DEB8BD0E1}" dt="2023-11-20T13:44:08.022" v="1216" actId="21"/>
          <ac:spMkLst>
            <pc:docMk/>
            <pc:sldMk cId="1735093017" sldId="264"/>
            <ac:spMk id="4" creationId="{8AE8D26F-487B-67B3-AB74-A20876ECDAAB}"/>
          </ac:spMkLst>
        </pc:spChg>
        <pc:spChg chg="add mod">
          <ac:chgData name="Rubén Parte Pombo" userId="db3b8e6f130fa40d" providerId="LiveId" clId="{3B3C46C7-E116-426D-9E1C-176DEB8BD0E1}" dt="2023-11-20T13:42:52.512" v="1201" actId="1076"/>
          <ac:spMkLst>
            <pc:docMk/>
            <pc:sldMk cId="1735093017" sldId="264"/>
            <ac:spMk id="5" creationId="{FFDA6EF6-31AF-7AB8-2B1D-62719FF87F38}"/>
          </ac:spMkLst>
        </pc:spChg>
        <pc:spChg chg="add mod">
          <ac:chgData name="Rubén Parte Pombo" userId="db3b8e6f130fa40d" providerId="LiveId" clId="{3B3C46C7-E116-426D-9E1C-176DEB8BD0E1}" dt="2023-11-20T13:42:38.030" v="1197" actId="1076"/>
          <ac:spMkLst>
            <pc:docMk/>
            <pc:sldMk cId="1735093017" sldId="264"/>
            <ac:spMk id="6" creationId="{986360A7-EFAD-F96E-F144-2C854961F9B5}"/>
          </ac:spMkLst>
        </pc:spChg>
        <pc:spChg chg="add mod">
          <ac:chgData name="Rubén Parte Pombo" userId="db3b8e6f130fa40d" providerId="LiveId" clId="{3B3C46C7-E116-426D-9E1C-176DEB8BD0E1}" dt="2023-11-20T13:42:56.502" v="1202" actId="1076"/>
          <ac:spMkLst>
            <pc:docMk/>
            <pc:sldMk cId="1735093017" sldId="264"/>
            <ac:spMk id="7" creationId="{984C0CFF-4E78-A5AC-EA5B-FD19BA52E22E}"/>
          </ac:spMkLst>
        </pc:spChg>
        <pc:spChg chg="add mod">
          <ac:chgData name="Rubén Parte Pombo" userId="db3b8e6f130fa40d" providerId="LiveId" clId="{3B3C46C7-E116-426D-9E1C-176DEB8BD0E1}" dt="2023-11-20T13:42:59.449" v="1203" actId="1076"/>
          <ac:spMkLst>
            <pc:docMk/>
            <pc:sldMk cId="1735093017" sldId="264"/>
            <ac:spMk id="8" creationId="{1445E5AB-42B2-1EB3-F507-684C22FC3AF9}"/>
          </ac:spMkLst>
        </pc:spChg>
        <pc:spChg chg="add mod">
          <ac:chgData name="Rubén Parte Pombo" userId="db3b8e6f130fa40d" providerId="LiveId" clId="{3B3C46C7-E116-426D-9E1C-176DEB8BD0E1}" dt="2023-11-20T13:43:05.916" v="1205" actId="1076"/>
          <ac:spMkLst>
            <pc:docMk/>
            <pc:sldMk cId="1735093017" sldId="264"/>
            <ac:spMk id="9" creationId="{A623ACE2-147F-1E94-83CB-A03774792E8F}"/>
          </ac:spMkLst>
        </pc:spChg>
        <pc:spChg chg="add mod">
          <ac:chgData name="Rubén Parte Pombo" userId="db3b8e6f130fa40d" providerId="LiveId" clId="{3B3C46C7-E116-426D-9E1C-176DEB8BD0E1}" dt="2023-11-20T13:42:32.967" v="1196" actId="1076"/>
          <ac:spMkLst>
            <pc:docMk/>
            <pc:sldMk cId="1735093017" sldId="264"/>
            <ac:spMk id="10" creationId="{F29886FF-C9DA-C001-3786-D8C34A8B162A}"/>
          </ac:spMkLst>
        </pc:spChg>
        <pc:spChg chg="add del mod">
          <ac:chgData name="Rubén Parte Pombo" userId="db3b8e6f130fa40d" providerId="LiveId" clId="{3B3C46C7-E116-426D-9E1C-176DEB8BD0E1}" dt="2023-11-20T14:03:51.193" v="1266" actId="21"/>
          <ac:spMkLst>
            <pc:docMk/>
            <pc:sldMk cId="1735093017" sldId="264"/>
            <ac:spMk id="11" creationId="{0B5DEBE5-A7CF-DA65-BEEC-628C326B74FF}"/>
          </ac:spMkLst>
        </pc:spChg>
        <pc:spChg chg="add del mod">
          <ac:chgData name="Rubén Parte Pombo" userId="db3b8e6f130fa40d" providerId="LiveId" clId="{3B3C46C7-E116-426D-9E1C-176DEB8BD0E1}" dt="2023-11-20T14:03:46.555" v="1265" actId="21"/>
          <ac:spMkLst>
            <pc:docMk/>
            <pc:sldMk cId="1735093017" sldId="264"/>
            <ac:spMk id="12" creationId="{A9BDBA01-E10E-CDDF-0C82-731BE6FDFC09}"/>
          </ac:spMkLst>
        </pc:spChg>
        <pc:spChg chg="add mod">
          <ac:chgData name="Rubén Parte Pombo" userId="db3b8e6f130fa40d" providerId="LiveId" clId="{3B3C46C7-E116-426D-9E1C-176DEB8BD0E1}" dt="2023-11-20T14:06:21.131" v="1291" actId="14100"/>
          <ac:spMkLst>
            <pc:docMk/>
            <pc:sldMk cId="1735093017" sldId="264"/>
            <ac:spMk id="13" creationId="{12B07661-1196-ADBE-6EEC-DBB7B5117E36}"/>
          </ac:spMkLst>
        </pc:spChg>
        <pc:spChg chg="add mod">
          <ac:chgData name="Rubén Parte Pombo" userId="db3b8e6f130fa40d" providerId="LiveId" clId="{3B3C46C7-E116-426D-9E1C-176DEB8BD0E1}" dt="2023-11-20T13:43:09.978" v="1206" actId="1076"/>
          <ac:spMkLst>
            <pc:docMk/>
            <pc:sldMk cId="1735093017" sldId="264"/>
            <ac:spMk id="14" creationId="{619EABCE-9A32-C051-A70C-D6B4E9349512}"/>
          </ac:spMkLst>
        </pc:spChg>
        <pc:spChg chg="add mod">
          <ac:chgData name="Rubén Parte Pombo" userId="db3b8e6f130fa40d" providerId="LiveId" clId="{3B3C46C7-E116-426D-9E1C-176DEB8BD0E1}" dt="2023-11-20T12:03:16.739" v="1152" actId="14100"/>
          <ac:spMkLst>
            <pc:docMk/>
            <pc:sldMk cId="1735093017" sldId="264"/>
            <ac:spMk id="15" creationId="{CD39FCBA-C20E-FFB3-3CF6-DC39889FF990}"/>
          </ac:spMkLst>
        </pc:spChg>
        <pc:spChg chg="add del mod">
          <ac:chgData name="Rubén Parte Pombo" userId="db3b8e6f130fa40d" providerId="LiveId" clId="{3B3C46C7-E116-426D-9E1C-176DEB8BD0E1}" dt="2023-11-20T12:02:48.165" v="1143"/>
          <ac:spMkLst>
            <pc:docMk/>
            <pc:sldMk cId="1735093017" sldId="264"/>
            <ac:spMk id="16" creationId="{0958C9E8-F98D-2DD8-0396-8815FC51B3CE}"/>
          </ac:spMkLst>
        </pc:spChg>
        <pc:spChg chg="add mod">
          <ac:chgData name="Rubén Parte Pombo" userId="db3b8e6f130fa40d" providerId="LiveId" clId="{3B3C46C7-E116-426D-9E1C-176DEB8BD0E1}" dt="2023-11-20T12:04:39.968" v="1171" actId="1076"/>
          <ac:spMkLst>
            <pc:docMk/>
            <pc:sldMk cId="1735093017" sldId="264"/>
            <ac:spMk id="16" creationId="{17F21605-DD80-EC98-DF37-87D171C489F5}"/>
          </ac:spMkLst>
        </pc:spChg>
        <pc:spChg chg="add del mod">
          <ac:chgData name="Rubén Parte Pombo" userId="db3b8e6f130fa40d" providerId="LiveId" clId="{3B3C46C7-E116-426D-9E1C-176DEB8BD0E1}" dt="2023-11-20T12:02:47.764" v="1142"/>
          <ac:spMkLst>
            <pc:docMk/>
            <pc:sldMk cId="1735093017" sldId="264"/>
            <ac:spMk id="17" creationId="{272791ED-760C-C96B-36EF-F77295D4CA5D}"/>
          </ac:spMkLst>
        </pc:spChg>
        <pc:spChg chg="add del mod">
          <ac:chgData name="Rubén Parte Pombo" userId="db3b8e6f130fa40d" providerId="LiveId" clId="{3B3C46C7-E116-426D-9E1C-176DEB8BD0E1}" dt="2023-11-20T13:47:04.966" v="1222" actId="478"/>
          <ac:spMkLst>
            <pc:docMk/>
            <pc:sldMk cId="1735093017" sldId="264"/>
            <ac:spMk id="17" creationId="{E4BDB222-D186-FD71-8A00-E6235942D3D4}"/>
          </ac:spMkLst>
        </pc:spChg>
        <pc:spChg chg="add mod">
          <ac:chgData name="Rubén Parte Pombo" userId="db3b8e6f130fa40d" providerId="LiveId" clId="{3B3C46C7-E116-426D-9E1C-176DEB8BD0E1}" dt="2023-11-20T13:43:32.817" v="1209" actId="14100"/>
          <ac:spMkLst>
            <pc:docMk/>
            <pc:sldMk cId="1735093017" sldId="264"/>
            <ac:spMk id="18" creationId="{7FBF57D1-CF25-0585-5F2D-1ACC15EC7650}"/>
          </ac:spMkLst>
        </pc:spChg>
        <pc:spChg chg="add del mod">
          <ac:chgData name="Rubén Parte Pombo" userId="db3b8e6f130fa40d" providerId="LiveId" clId="{3B3C46C7-E116-426D-9E1C-176DEB8BD0E1}" dt="2023-11-20T12:02:47.500" v="1141"/>
          <ac:spMkLst>
            <pc:docMk/>
            <pc:sldMk cId="1735093017" sldId="264"/>
            <ac:spMk id="18" creationId="{AD2D90DE-5019-E23D-B414-E2D853A4EE28}"/>
          </ac:spMkLst>
        </pc:spChg>
        <pc:spChg chg="add del mod">
          <ac:chgData name="Rubén Parte Pombo" userId="db3b8e6f130fa40d" providerId="LiveId" clId="{3B3C46C7-E116-426D-9E1C-176DEB8BD0E1}" dt="2023-11-20T12:02:47.186" v="1140"/>
          <ac:spMkLst>
            <pc:docMk/>
            <pc:sldMk cId="1735093017" sldId="264"/>
            <ac:spMk id="19" creationId="{492D8FF1-FF45-531A-303D-60FFB05DEBE0}"/>
          </ac:spMkLst>
        </pc:spChg>
        <pc:spChg chg="add mod">
          <ac:chgData name="Rubén Parte Pombo" userId="db3b8e6f130fa40d" providerId="LiveId" clId="{3B3C46C7-E116-426D-9E1C-176DEB8BD0E1}" dt="2023-11-20T13:47:22.481" v="1227" actId="1076"/>
          <ac:spMkLst>
            <pc:docMk/>
            <pc:sldMk cId="1735093017" sldId="264"/>
            <ac:spMk id="19" creationId="{5E76327B-9E0D-7DC6-0098-B1B5399A3736}"/>
          </ac:spMkLst>
        </pc:spChg>
        <pc:spChg chg="add mod">
          <ac:chgData name="Rubén Parte Pombo" userId="db3b8e6f130fa40d" providerId="LiveId" clId="{3B3C46C7-E116-426D-9E1C-176DEB8BD0E1}" dt="2023-11-20T13:46:33.716" v="1218" actId="688"/>
          <ac:spMkLst>
            <pc:docMk/>
            <pc:sldMk cId="1735093017" sldId="264"/>
            <ac:spMk id="20" creationId="{1A5A170C-122E-8AE6-B1A9-47E0B3904744}"/>
          </ac:spMkLst>
        </pc:spChg>
        <pc:spChg chg="add mod">
          <ac:chgData name="Rubén Parte Pombo" userId="db3b8e6f130fa40d" providerId="LiveId" clId="{3B3C46C7-E116-426D-9E1C-176DEB8BD0E1}" dt="2023-11-20T12:03:47.677" v="1163" actId="1076"/>
          <ac:spMkLst>
            <pc:docMk/>
            <pc:sldMk cId="1735093017" sldId="264"/>
            <ac:spMk id="21" creationId="{6F4D8E4B-7D12-A421-3E91-E92EB6FB5A47}"/>
          </ac:spMkLst>
        </pc:spChg>
        <pc:spChg chg="add del mod">
          <ac:chgData name="Rubén Parte Pombo" userId="db3b8e6f130fa40d" providerId="LiveId" clId="{3B3C46C7-E116-426D-9E1C-176DEB8BD0E1}" dt="2023-11-20T12:04:28.114" v="1166" actId="21"/>
          <ac:spMkLst>
            <pc:docMk/>
            <pc:sldMk cId="1735093017" sldId="264"/>
            <ac:spMk id="22" creationId="{C4ECB591-C8C8-12A1-294F-60F247E5769F}"/>
          </ac:spMkLst>
        </pc:spChg>
        <pc:spChg chg="add mod">
          <ac:chgData name="Rubén Parte Pombo" userId="db3b8e6f130fa40d" providerId="LiveId" clId="{3B3C46C7-E116-426D-9E1C-176DEB8BD0E1}" dt="2023-11-20T13:47:17.825" v="1226" actId="688"/>
          <ac:spMkLst>
            <pc:docMk/>
            <pc:sldMk cId="1735093017" sldId="264"/>
            <ac:spMk id="23" creationId="{27461F75-6064-ACFF-B31F-F2EE5B11D018}"/>
          </ac:spMkLst>
        </pc:spChg>
        <pc:spChg chg="add mod">
          <ac:chgData name="Rubén Parte Pombo" userId="db3b8e6f130fa40d" providerId="LiveId" clId="{3B3C46C7-E116-426D-9E1C-176DEB8BD0E1}" dt="2023-11-20T13:47:33.111" v="1230" actId="1076"/>
          <ac:spMkLst>
            <pc:docMk/>
            <pc:sldMk cId="1735093017" sldId="264"/>
            <ac:spMk id="24" creationId="{DAADD5B5-B0B5-F918-C46D-C350C63FEFEF}"/>
          </ac:spMkLst>
        </pc:spChg>
        <pc:spChg chg="add del mod">
          <ac:chgData name="Rubén Parte Pombo" userId="db3b8e6f130fa40d" providerId="LiveId" clId="{3B3C46C7-E116-426D-9E1C-176DEB8BD0E1}" dt="2023-11-20T14:06:15.200" v="1288"/>
          <ac:spMkLst>
            <pc:docMk/>
            <pc:sldMk cId="1735093017" sldId="264"/>
            <ac:spMk id="27" creationId="{0FECC3C9-2B55-FF5F-0E93-9E71D4BE33F7}"/>
          </ac:spMkLst>
        </pc:spChg>
        <pc:graphicFrameChg chg="add del modGraphic">
          <ac:chgData name="Rubén Parte Pombo" userId="db3b8e6f130fa40d" providerId="LiveId" clId="{3B3C46C7-E116-426D-9E1C-176DEB8BD0E1}" dt="2023-11-20T13:49:57.805" v="1232" actId="1032"/>
          <ac:graphicFrameMkLst>
            <pc:docMk/>
            <pc:sldMk cId="1735093017" sldId="264"/>
            <ac:graphicFrameMk id="25" creationId="{8684AF3F-A1C2-1239-E776-0CFDF8050C80}"/>
          </ac:graphicFrameMkLst>
        </pc:graphicFrameChg>
        <pc:graphicFrameChg chg="add del mod modGraphic">
          <ac:chgData name="Rubén Parte Pombo" userId="db3b8e6f130fa40d" providerId="LiveId" clId="{3B3C46C7-E116-426D-9E1C-176DEB8BD0E1}" dt="2023-11-20T14:03:37.089" v="1263" actId="21"/>
          <ac:graphicFrameMkLst>
            <pc:docMk/>
            <pc:sldMk cId="1735093017" sldId="264"/>
            <ac:graphicFrameMk id="26" creationId="{47729849-C4BE-0A58-E7E8-EC810E07401E}"/>
          </ac:graphicFrameMkLst>
        </pc:graphicFrameChg>
      </pc:sldChg>
      <pc:sldChg chg="modSp new mod">
        <pc:chgData name="Rubén Parte Pombo" userId="db3b8e6f130fa40d" providerId="LiveId" clId="{3B3C46C7-E116-426D-9E1C-176DEB8BD0E1}" dt="2023-11-17T17:18:43.981" v="176" actId="20577"/>
        <pc:sldMkLst>
          <pc:docMk/>
          <pc:sldMk cId="4071522490" sldId="265"/>
        </pc:sldMkLst>
        <pc:spChg chg="mod">
          <ac:chgData name="Rubén Parte Pombo" userId="db3b8e6f130fa40d" providerId="LiveId" clId="{3B3C46C7-E116-426D-9E1C-176DEB8BD0E1}" dt="2023-11-17T17:18:43.981" v="176" actId="20577"/>
          <ac:spMkLst>
            <pc:docMk/>
            <pc:sldMk cId="4071522490" sldId="265"/>
            <ac:spMk id="2" creationId="{AE609772-A46E-8751-90EF-F6D6D501926D}"/>
          </ac:spMkLst>
        </pc:spChg>
      </pc:sldChg>
      <pc:sldChg chg="new del">
        <pc:chgData name="Rubén Parte Pombo" userId="db3b8e6f130fa40d" providerId="LiveId" clId="{3B3C46C7-E116-426D-9E1C-176DEB8BD0E1}" dt="2023-11-20T14:09:20.336" v="1292" actId="2696"/>
        <pc:sldMkLst>
          <pc:docMk/>
          <pc:sldMk cId="759550701" sldId="266"/>
        </pc:sldMkLst>
      </pc:sldChg>
      <pc:sldChg chg="addSp delSp modSp new mod">
        <pc:chgData name="Rubén Parte Pombo" userId="db3b8e6f130fa40d" providerId="LiveId" clId="{3B3C46C7-E116-426D-9E1C-176DEB8BD0E1}" dt="2023-11-20T14:23:46.138" v="1486" actId="14100"/>
        <pc:sldMkLst>
          <pc:docMk/>
          <pc:sldMk cId="3142499235" sldId="266"/>
        </pc:sldMkLst>
        <pc:spChg chg="mod">
          <ac:chgData name="Rubén Parte Pombo" userId="db3b8e6f130fa40d" providerId="LiveId" clId="{3B3C46C7-E116-426D-9E1C-176DEB8BD0E1}" dt="2023-11-20T14:14:42.581" v="1389" actId="14100"/>
          <ac:spMkLst>
            <pc:docMk/>
            <pc:sldMk cId="3142499235" sldId="266"/>
            <ac:spMk id="2" creationId="{1A7DEB72-6A68-031F-E395-527AEB619F9D}"/>
          </ac:spMkLst>
        </pc:spChg>
        <pc:spChg chg="del">
          <ac:chgData name="Rubén Parte Pombo" userId="db3b8e6f130fa40d" providerId="LiveId" clId="{3B3C46C7-E116-426D-9E1C-176DEB8BD0E1}" dt="2023-11-20T14:13:11.148" v="1294" actId="1032"/>
          <ac:spMkLst>
            <pc:docMk/>
            <pc:sldMk cId="3142499235" sldId="266"/>
            <ac:spMk id="3" creationId="{ABF9646B-7998-907F-5F41-889C006067FF}"/>
          </ac:spMkLst>
        </pc:spChg>
        <pc:graphicFrameChg chg="add mod modGraphic">
          <ac:chgData name="Rubén Parte Pombo" userId="db3b8e6f130fa40d" providerId="LiveId" clId="{3B3C46C7-E116-426D-9E1C-176DEB8BD0E1}" dt="2023-11-20T14:17:09.725" v="1456"/>
          <ac:graphicFrameMkLst>
            <pc:docMk/>
            <pc:sldMk cId="3142499235" sldId="266"/>
            <ac:graphicFrameMk id="4" creationId="{454B82BE-91BE-51C0-BBB5-DA7BBF97A4B0}"/>
          </ac:graphicFrameMkLst>
        </pc:graphicFrameChg>
        <pc:cxnChg chg="add mod">
          <ac:chgData name="Rubén Parte Pombo" userId="db3b8e6f130fa40d" providerId="LiveId" clId="{3B3C46C7-E116-426D-9E1C-176DEB8BD0E1}" dt="2023-11-20T14:23:37.681" v="1485" actId="14100"/>
          <ac:cxnSpMkLst>
            <pc:docMk/>
            <pc:sldMk cId="3142499235" sldId="266"/>
            <ac:cxnSpMk id="6" creationId="{E0E7FC34-0E90-C096-F51E-47036AF12154}"/>
          </ac:cxnSpMkLst>
        </pc:cxnChg>
        <pc:cxnChg chg="add del mod">
          <ac:chgData name="Rubén Parte Pombo" userId="db3b8e6f130fa40d" providerId="LiveId" clId="{3B3C46C7-E116-426D-9E1C-176DEB8BD0E1}" dt="2023-11-20T14:18:52.812" v="1462" actId="478"/>
          <ac:cxnSpMkLst>
            <pc:docMk/>
            <pc:sldMk cId="3142499235" sldId="266"/>
            <ac:cxnSpMk id="7" creationId="{B4E17D43-C2B0-647A-2EC0-0790F5E77E18}"/>
          </ac:cxnSpMkLst>
        </pc:cxnChg>
        <pc:cxnChg chg="add del mod">
          <ac:chgData name="Rubén Parte Pombo" userId="db3b8e6f130fa40d" providerId="LiveId" clId="{3B3C46C7-E116-426D-9E1C-176DEB8BD0E1}" dt="2023-11-20T14:19:09.534" v="1465" actId="478"/>
          <ac:cxnSpMkLst>
            <pc:docMk/>
            <pc:sldMk cId="3142499235" sldId="266"/>
            <ac:cxnSpMk id="10" creationId="{50C0951E-E2B8-1754-3D2E-6DA7DBB23A4E}"/>
          </ac:cxnSpMkLst>
        </pc:cxnChg>
        <pc:cxnChg chg="add mod">
          <ac:chgData name="Rubén Parte Pombo" userId="db3b8e6f130fa40d" providerId="LiveId" clId="{3B3C46C7-E116-426D-9E1C-176DEB8BD0E1}" dt="2023-11-20T14:23:46.138" v="1486" actId="14100"/>
          <ac:cxnSpMkLst>
            <pc:docMk/>
            <pc:sldMk cId="3142499235" sldId="266"/>
            <ac:cxnSpMk id="13" creationId="{0FC3B4CF-B0AF-E0FC-DDCD-B7A5BEB3408B}"/>
          </ac:cxnSpMkLst>
        </pc:cxnChg>
      </pc:sldChg>
      <pc:sldChg chg="addSp delSp modSp new del mod">
        <pc:chgData name="Rubén Parte Pombo" userId="db3b8e6f130fa40d" providerId="LiveId" clId="{3B3C46C7-E116-426D-9E1C-176DEB8BD0E1}" dt="2023-11-20T14:23:56.835" v="1487" actId="2696"/>
        <pc:sldMkLst>
          <pc:docMk/>
          <pc:sldMk cId="3868167357" sldId="267"/>
        </pc:sldMkLst>
        <pc:spChg chg="del">
          <ac:chgData name="Rubén Parte Pombo" userId="db3b8e6f130fa40d" providerId="LiveId" clId="{3B3C46C7-E116-426D-9E1C-176DEB8BD0E1}" dt="2023-11-20T14:15:11.080" v="1393" actId="1032"/>
          <ac:spMkLst>
            <pc:docMk/>
            <pc:sldMk cId="3868167357" sldId="267"/>
            <ac:spMk id="3" creationId="{44C47F4E-9D29-A8D2-EA37-D2B1C642266D}"/>
          </ac:spMkLst>
        </pc:spChg>
        <pc:graphicFrameChg chg="add mod modGraphic">
          <ac:chgData name="Rubén Parte Pombo" userId="db3b8e6f130fa40d" providerId="LiveId" clId="{3B3C46C7-E116-426D-9E1C-176DEB8BD0E1}" dt="2023-11-20T14:16:53.221" v="1455"/>
          <ac:graphicFrameMkLst>
            <pc:docMk/>
            <pc:sldMk cId="3868167357" sldId="267"/>
            <ac:graphicFrameMk id="4" creationId="{5E6034CB-02EC-1F18-1118-5D2D4BCF83BA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7F7AA3-E5C8-4F58-855E-E0214937F27E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FACE0C35-72EF-44D3-8CCD-DC68AE666788}">
      <dgm:prSet phldrT="[Texto]"/>
      <dgm:spPr/>
      <dgm:t>
        <a:bodyPr/>
        <a:lstStyle/>
        <a:p>
          <a:r>
            <a:rPr lang="es-ES" dirty="0"/>
            <a:t>Stock Market</a:t>
          </a:r>
        </a:p>
      </dgm:t>
    </dgm:pt>
    <dgm:pt modelId="{BC4C8998-9140-482A-890F-494B491E67E3}" type="parTrans" cxnId="{B1B78EFB-72FC-4951-9703-3A9952B154DF}">
      <dgm:prSet/>
      <dgm:spPr/>
      <dgm:t>
        <a:bodyPr/>
        <a:lstStyle/>
        <a:p>
          <a:endParaRPr lang="es-ES"/>
        </a:p>
      </dgm:t>
    </dgm:pt>
    <dgm:pt modelId="{532E06A7-E610-4F39-890D-1F08FCEF4083}" type="sibTrans" cxnId="{B1B78EFB-72FC-4951-9703-3A9952B154DF}">
      <dgm:prSet/>
      <dgm:spPr/>
      <dgm:t>
        <a:bodyPr/>
        <a:lstStyle/>
        <a:p>
          <a:endParaRPr lang="es-ES"/>
        </a:p>
      </dgm:t>
    </dgm:pt>
    <dgm:pt modelId="{FE0F9C71-D101-4CBB-A951-861A5A745A7C}">
      <dgm:prSet phldrT="[Texto]"/>
      <dgm:spPr/>
      <dgm:t>
        <a:bodyPr/>
        <a:lstStyle/>
        <a:p>
          <a:r>
            <a:rPr lang="es-ES" dirty="0"/>
            <a:t>Broker</a:t>
          </a:r>
        </a:p>
      </dgm:t>
    </dgm:pt>
    <dgm:pt modelId="{5E7B223F-C3B5-49EB-94D1-C8F507014D25}" type="parTrans" cxnId="{E64C180B-5629-4519-BFA7-D8870D1E45CE}">
      <dgm:prSet/>
      <dgm:spPr/>
      <dgm:t>
        <a:bodyPr/>
        <a:lstStyle/>
        <a:p>
          <a:endParaRPr lang="es-ES"/>
        </a:p>
      </dgm:t>
    </dgm:pt>
    <dgm:pt modelId="{553E6C66-EDF9-4CEE-AFCE-7B6323B0EE82}" type="sibTrans" cxnId="{E64C180B-5629-4519-BFA7-D8870D1E45CE}">
      <dgm:prSet/>
      <dgm:spPr/>
      <dgm:t>
        <a:bodyPr/>
        <a:lstStyle/>
        <a:p>
          <a:endParaRPr lang="es-ES"/>
        </a:p>
      </dgm:t>
    </dgm:pt>
    <dgm:pt modelId="{36BDB986-A9DE-42BF-B753-9BDFB79EDBA2}">
      <dgm:prSet phldrT="[Texto]"/>
      <dgm:spPr/>
      <dgm:t>
        <a:bodyPr/>
        <a:lstStyle/>
        <a:p>
          <a:r>
            <a:rPr lang="es-ES" dirty="0"/>
            <a:t>Investor</a:t>
          </a:r>
        </a:p>
      </dgm:t>
    </dgm:pt>
    <dgm:pt modelId="{75FEA3FE-BBDF-4FBD-A27E-8F2AB40F5661}" type="parTrans" cxnId="{AE442ABC-AB05-4CB6-AAAD-71D0D2E98E24}">
      <dgm:prSet/>
      <dgm:spPr/>
      <dgm:t>
        <a:bodyPr/>
        <a:lstStyle/>
        <a:p>
          <a:endParaRPr lang="es-ES"/>
        </a:p>
      </dgm:t>
    </dgm:pt>
    <dgm:pt modelId="{1BF179F2-B9E2-4039-A4EB-1CF173242A49}" type="sibTrans" cxnId="{AE442ABC-AB05-4CB6-AAAD-71D0D2E98E24}">
      <dgm:prSet/>
      <dgm:spPr/>
      <dgm:t>
        <a:bodyPr/>
        <a:lstStyle/>
        <a:p>
          <a:endParaRPr lang="es-ES"/>
        </a:p>
      </dgm:t>
    </dgm:pt>
    <dgm:pt modelId="{90C8B944-F36C-4450-9A85-47854DC03F58}">
      <dgm:prSet phldrT="[Texto]"/>
      <dgm:spPr/>
      <dgm:t>
        <a:bodyPr/>
        <a:lstStyle/>
        <a:p>
          <a:r>
            <a:rPr lang="es-ES" dirty="0"/>
            <a:t>Investor</a:t>
          </a:r>
        </a:p>
      </dgm:t>
    </dgm:pt>
    <dgm:pt modelId="{AF96C9DD-2CBE-4804-BCDF-401A1F1CE286}" type="parTrans" cxnId="{E28A4518-4C3B-4725-9037-67E1C4B270DD}">
      <dgm:prSet/>
      <dgm:spPr/>
      <dgm:t>
        <a:bodyPr/>
        <a:lstStyle/>
        <a:p>
          <a:endParaRPr lang="es-ES"/>
        </a:p>
      </dgm:t>
    </dgm:pt>
    <dgm:pt modelId="{74A73726-7961-4C04-97BD-A209B8BA3957}" type="sibTrans" cxnId="{E28A4518-4C3B-4725-9037-67E1C4B270DD}">
      <dgm:prSet/>
      <dgm:spPr/>
      <dgm:t>
        <a:bodyPr/>
        <a:lstStyle/>
        <a:p>
          <a:endParaRPr lang="es-ES"/>
        </a:p>
      </dgm:t>
    </dgm:pt>
    <dgm:pt modelId="{4191D5C5-0D4B-430C-A6F0-17983820A4C3}">
      <dgm:prSet phldrT="[Texto]"/>
      <dgm:spPr/>
      <dgm:t>
        <a:bodyPr/>
        <a:lstStyle/>
        <a:p>
          <a:r>
            <a:rPr lang="es-ES" dirty="0"/>
            <a:t>Investor</a:t>
          </a:r>
        </a:p>
      </dgm:t>
    </dgm:pt>
    <dgm:pt modelId="{E8E2FAB0-AA08-47CD-9146-06998E1C7722}" type="parTrans" cxnId="{C6274585-6BA2-4CC7-8910-F94EB49A1307}">
      <dgm:prSet/>
      <dgm:spPr/>
      <dgm:t>
        <a:bodyPr/>
        <a:lstStyle/>
        <a:p>
          <a:endParaRPr lang="es-ES"/>
        </a:p>
      </dgm:t>
    </dgm:pt>
    <dgm:pt modelId="{0F2F2D4E-91E0-4C3F-A118-CAE2D2F621DC}" type="sibTrans" cxnId="{C6274585-6BA2-4CC7-8910-F94EB49A1307}">
      <dgm:prSet/>
      <dgm:spPr/>
      <dgm:t>
        <a:bodyPr/>
        <a:lstStyle/>
        <a:p>
          <a:endParaRPr lang="es-ES"/>
        </a:p>
      </dgm:t>
    </dgm:pt>
    <dgm:pt modelId="{C1A7E39B-4270-4261-B22B-BAEAEF5EEFC9}">
      <dgm:prSet phldrT="[Texto]"/>
      <dgm:spPr/>
      <dgm:t>
        <a:bodyPr/>
        <a:lstStyle/>
        <a:p>
          <a:r>
            <a:rPr lang="es-ES" dirty="0"/>
            <a:t>Investor</a:t>
          </a:r>
        </a:p>
      </dgm:t>
    </dgm:pt>
    <dgm:pt modelId="{BD00C4F9-B3A4-4B98-A78F-1327B1029466}" type="parTrans" cxnId="{C59144BA-28A7-4500-804A-C7A30E60DDB3}">
      <dgm:prSet/>
      <dgm:spPr/>
      <dgm:t>
        <a:bodyPr/>
        <a:lstStyle/>
        <a:p>
          <a:endParaRPr lang="es-ES"/>
        </a:p>
      </dgm:t>
    </dgm:pt>
    <dgm:pt modelId="{04F7396E-C1AC-4AC7-BD46-7F08D4CAE931}" type="sibTrans" cxnId="{C59144BA-28A7-4500-804A-C7A30E60DDB3}">
      <dgm:prSet/>
      <dgm:spPr/>
      <dgm:t>
        <a:bodyPr/>
        <a:lstStyle/>
        <a:p>
          <a:endParaRPr lang="es-ES"/>
        </a:p>
      </dgm:t>
    </dgm:pt>
    <dgm:pt modelId="{BCD4AB9E-DCFD-4C42-AED2-58F91A72D543}">
      <dgm:prSet phldrT="[Texto]"/>
      <dgm:spPr/>
      <dgm:t>
        <a:bodyPr/>
        <a:lstStyle/>
        <a:p>
          <a:r>
            <a:rPr lang="es-ES" dirty="0"/>
            <a:t>Investor</a:t>
          </a:r>
        </a:p>
      </dgm:t>
    </dgm:pt>
    <dgm:pt modelId="{706B1FC6-55C2-417E-BD70-BC9436535AC9}" type="parTrans" cxnId="{06536BF4-64F2-4CF8-9FB6-354D994F5848}">
      <dgm:prSet/>
      <dgm:spPr/>
      <dgm:t>
        <a:bodyPr/>
        <a:lstStyle/>
        <a:p>
          <a:endParaRPr lang="es-ES"/>
        </a:p>
      </dgm:t>
    </dgm:pt>
    <dgm:pt modelId="{1CC1656E-E681-47E4-8A65-139D8BDA6247}" type="sibTrans" cxnId="{06536BF4-64F2-4CF8-9FB6-354D994F5848}">
      <dgm:prSet/>
      <dgm:spPr/>
      <dgm:t>
        <a:bodyPr/>
        <a:lstStyle/>
        <a:p>
          <a:endParaRPr lang="es-ES"/>
        </a:p>
      </dgm:t>
    </dgm:pt>
    <dgm:pt modelId="{7B3583F0-0A3D-4C2D-BE48-F00233DABA25}">
      <dgm:prSet phldrT="[Texto]"/>
      <dgm:spPr/>
      <dgm:t>
        <a:bodyPr/>
        <a:lstStyle/>
        <a:p>
          <a:r>
            <a:rPr lang="es-ES" dirty="0"/>
            <a:t>Investor</a:t>
          </a:r>
        </a:p>
      </dgm:t>
    </dgm:pt>
    <dgm:pt modelId="{23609070-7208-456D-9934-132F18C2A8C4}" type="parTrans" cxnId="{9AE2BD6E-7B4D-454D-BCCE-9B56B83CDC19}">
      <dgm:prSet/>
      <dgm:spPr/>
      <dgm:t>
        <a:bodyPr/>
        <a:lstStyle/>
        <a:p>
          <a:endParaRPr lang="es-ES"/>
        </a:p>
      </dgm:t>
    </dgm:pt>
    <dgm:pt modelId="{8AE3A124-3524-4048-81CC-ABD299EC0412}" type="sibTrans" cxnId="{9AE2BD6E-7B4D-454D-BCCE-9B56B83CDC19}">
      <dgm:prSet/>
      <dgm:spPr/>
      <dgm:t>
        <a:bodyPr/>
        <a:lstStyle/>
        <a:p>
          <a:endParaRPr lang="es-ES"/>
        </a:p>
      </dgm:t>
    </dgm:pt>
    <dgm:pt modelId="{EE3522A5-B63B-4A32-A605-009BABBD73F3}" type="pres">
      <dgm:prSet presAssocID="{9B7F7AA3-E5C8-4F58-855E-E0214937F27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3114D4D-BD8D-4190-8129-3354AFCF1F07}" type="pres">
      <dgm:prSet presAssocID="{FACE0C35-72EF-44D3-8CCD-DC68AE666788}" presName="hierRoot1" presStyleCnt="0"/>
      <dgm:spPr/>
    </dgm:pt>
    <dgm:pt modelId="{0B39F372-11DC-49FB-B557-DFB7723F82B4}" type="pres">
      <dgm:prSet presAssocID="{FACE0C35-72EF-44D3-8CCD-DC68AE666788}" presName="composite" presStyleCnt="0"/>
      <dgm:spPr/>
    </dgm:pt>
    <dgm:pt modelId="{4576F0BE-B115-4F9C-893C-FE8EE87973AC}" type="pres">
      <dgm:prSet presAssocID="{FACE0C35-72EF-44D3-8CCD-DC68AE666788}" presName="background" presStyleLbl="node0" presStyleIdx="0" presStyleCnt="1"/>
      <dgm:spPr/>
    </dgm:pt>
    <dgm:pt modelId="{4745E8C0-D6B2-4984-814E-10D47ECAE14F}" type="pres">
      <dgm:prSet presAssocID="{FACE0C35-72EF-44D3-8CCD-DC68AE666788}" presName="text" presStyleLbl="fgAcc0" presStyleIdx="0" presStyleCnt="1" custScaleX="162891">
        <dgm:presLayoutVars>
          <dgm:chPref val="3"/>
        </dgm:presLayoutVars>
      </dgm:prSet>
      <dgm:spPr/>
    </dgm:pt>
    <dgm:pt modelId="{6AD0DBF1-05FC-4A27-B3A6-28E428812D50}" type="pres">
      <dgm:prSet presAssocID="{FACE0C35-72EF-44D3-8CCD-DC68AE666788}" presName="hierChild2" presStyleCnt="0"/>
      <dgm:spPr/>
    </dgm:pt>
    <dgm:pt modelId="{B9561DE5-6DA8-466A-928F-3FDD12FEFE08}" type="pres">
      <dgm:prSet presAssocID="{5E7B223F-C3B5-49EB-94D1-C8F507014D25}" presName="Name10" presStyleLbl="parChTrans1D2" presStyleIdx="0" presStyleCnt="1"/>
      <dgm:spPr/>
    </dgm:pt>
    <dgm:pt modelId="{8D15EA51-6E2B-46F3-910B-29B14BEB89D0}" type="pres">
      <dgm:prSet presAssocID="{FE0F9C71-D101-4CBB-A951-861A5A745A7C}" presName="hierRoot2" presStyleCnt="0"/>
      <dgm:spPr/>
    </dgm:pt>
    <dgm:pt modelId="{AB6097C1-A135-44CD-AE3A-7FBD0047361E}" type="pres">
      <dgm:prSet presAssocID="{FE0F9C71-D101-4CBB-A951-861A5A745A7C}" presName="composite2" presStyleCnt="0"/>
      <dgm:spPr/>
    </dgm:pt>
    <dgm:pt modelId="{651FB41F-E25E-4763-8158-5B9D5AE47452}" type="pres">
      <dgm:prSet presAssocID="{FE0F9C71-D101-4CBB-A951-861A5A745A7C}" presName="background2" presStyleLbl="node2" presStyleIdx="0" presStyleCnt="1"/>
      <dgm:spPr/>
    </dgm:pt>
    <dgm:pt modelId="{6BED1B57-0514-4C0C-A96F-3360245D3093}" type="pres">
      <dgm:prSet presAssocID="{FE0F9C71-D101-4CBB-A951-861A5A745A7C}" presName="text2" presStyleLbl="fgAcc2" presStyleIdx="0" presStyleCnt="1">
        <dgm:presLayoutVars>
          <dgm:chPref val="3"/>
        </dgm:presLayoutVars>
      </dgm:prSet>
      <dgm:spPr/>
    </dgm:pt>
    <dgm:pt modelId="{C7D1658F-5721-48B9-8163-4E5F1FBEFE6F}" type="pres">
      <dgm:prSet presAssocID="{FE0F9C71-D101-4CBB-A951-861A5A745A7C}" presName="hierChild3" presStyleCnt="0"/>
      <dgm:spPr/>
    </dgm:pt>
    <dgm:pt modelId="{6EFCE9F9-A2F3-4046-9276-59C2C5181341}" type="pres">
      <dgm:prSet presAssocID="{75FEA3FE-BBDF-4FBD-A27E-8F2AB40F5661}" presName="Name17" presStyleLbl="parChTrans1D3" presStyleIdx="0" presStyleCnt="6"/>
      <dgm:spPr/>
    </dgm:pt>
    <dgm:pt modelId="{87074F0F-6D30-4F01-A695-E96C7C154E66}" type="pres">
      <dgm:prSet presAssocID="{36BDB986-A9DE-42BF-B753-9BDFB79EDBA2}" presName="hierRoot3" presStyleCnt="0"/>
      <dgm:spPr/>
    </dgm:pt>
    <dgm:pt modelId="{F4A925B1-1E24-4C0B-978A-820C1AE279A2}" type="pres">
      <dgm:prSet presAssocID="{36BDB986-A9DE-42BF-B753-9BDFB79EDBA2}" presName="composite3" presStyleCnt="0"/>
      <dgm:spPr/>
    </dgm:pt>
    <dgm:pt modelId="{D9DD2174-8746-4883-A43C-8BE48E1B8C3C}" type="pres">
      <dgm:prSet presAssocID="{36BDB986-A9DE-42BF-B753-9BDFB79EDBA2}" presName="background3" presStyleLbl="node3" presStyleIdx="0" presStyleCnt="6"/>
      <dgm:spPr/>
    </dgm:pt>
    <dgm:pt modelId="{CDC8F4EC-1A51-47BF-AEBD-D4B730A802CC}" type="pres">
      <dgm:prSet presAssocID="{36BDB986-A9DE-42BF-B753-9BDFB79EDBA2}" presName="text3" presStyleLbl="fgAcc3" presStyleIdx="0" presStyleCnt="6">
        <dgm:presLayoutVars>
          <dgm:chPref val="3"/>
        </dgm:presLayoutVars>
      </dgm:prSet>
      <dgm:spPr/>
    </dgm:pt>
    <dgm:pt modelId="{0308617A-AC7A-4A67-927B-CAB27F2EFD44}" type="pres">
      <dgm:prSet presAssocID="{36BDB986-A9DE-42BF-B753-9BDFB79EDBA2}" presName="hierChild4" presStyleCnt="0"/>
      <dgm:spPr/>
    </dgm:pt>
    <dgm:pt modelId="{3747715D-0394-4B1A-AF49-FF06CF2FE0E4}" type="pres">
      <dgm:prSet presAssocID="{AF96C9DD-2CBE-4804-BCDF-401A1F1CE286}" presName="Name17" presStyleLbl="parChTrans1D3" presStyleIdx="1" presStyleCnt="6"/>
      <dgm:spPr/>
    </dgm:pt>
    <dgm:pt modelId="{B1B5FA6C-1789-4AFC-8DBA-CE2957AD8B66}" type="pres">
      <dgm:prSet presAssocID="{90C8B944-F36C-4450-9A85-47854DC03F58}" presName="hierRoot3" presStyleCnt="0"/>
      <dgm:spPr/>
    </dgm:pt>
    <dgm:pt modelId="{2729BD7F-E4C1-419C-BA8F-70E19E738EF6}" type="pres">
      <dgm:prSet presAssocID="{90C8B944-F36C-4450-9A85-47854DC03F58}" presName="composite3" presStyleCnt="0"/>
      <dgm:spPr/>
    </dgm:pt>
    <dgm:pt modelId="{3D83D846-F948-40B7-89AE-97DBE41949FE}" type="pres">
      <dgm:prSet presAssocID="{90C8B944-F36C-4450-9A85-47854DC03F58}" presName="background3" presStyleLbl="node3" presStyleIdx="1" presStyleCnt="6"/>
      <dgm:spPr/>
    </dgm:pt>
    <dgm:pt modelId="{F6EF8EEF-D6DF-4BD7-B33B-01EA9B0C161C}" type="pres">
      <dgm:prSet presAssocID="{90C8B944-F36C-4450-9A85-47854DC03F58}" presName="text3" presStyleLbl="fgAcc3" presStyleIdx="1" presStyleCnt="6">
        <dgm:presLayoutVars>
          <dgm:chPref val="3"/>
        </dgm:presLayoutVars>
      </dgm:prSet>
      <dgm:spPr/>
    </dgm:pt>
    <dgm:pt modelId="{6179F141-FFE2-4636-9D5A-2DB3A89B141D}" type="pres">
      <dgm:prSet presAssocID="{90C8B944-F36C-4450-9A85-47854DC03F58}" presName="hierChild4" presStyleCnt="0"/>
      <dgm:spPr/>
    </dgm:pt>
    <dgm:pt modelId="{B9A1AC63-5E47-4DB8-A2A8-10EFDF8150EC}" type="pres">
      <dgm:prSet presAssocID="{E8E2FAB0-AA08-47CD-9146-06998E1C7722}" presName="Name17" presStyleLbl="parChTrans1D3" presStyleIdx="2" presStyleCnt="6"/>
      <dgm:spPr/>
    </dgm:pt>
    <dgm:pt modelId="{4359529F-492D-4A7A-8D2D-09297D379A46}" type="pres">
      <dgm:prSet presAssocID="{4191D5C5-0D4B-430C-A6F0-17983820A4C3}" presName="hierRoot3" presStyleCnt="0"/>
      <dgm:spPr/>
    </dgm:pt>
    <dgm:pt modelId="{B933E9D7-117B-458A-B724-856643AB7870}" type="pres">
      <dgm:prSet presAssocID="{4191D5C5-0D4B-430C-A6F0-17983820A4C3}" presName="composite3" presStyleCnt="0"/>
      <dgm:spPr/>
    </dgm:pt>
    <dgm:pt modelId="{A8902AF2-E7BC-4C95-BA59-92246EA8CE54}" type="pres">
      <dgm:prSet presAssocID="{4191D5C5-0D4B-430C-A6F0-17983820A4C3}" presName="background3" presStyleLbl="node3" presStyleIdx="2" presStyleCnt="6"/>
      <dgm:spPr/>
    </dgm:pt>
    <dgm:pt modelId="{8ECEEAD7-3712-421D-BB51-D3DCBAEA4809}" type="pres">
      <dgm:prSet presAssocID="{4191D5C5-0D4B-430C-A6F0-17983820A4C3}" presName="text3" presStyleLbl="fgAcc3" presStyleIdx="2" presStyleCnt="6">
        <dgm:presLayoutVars>
          <dgm:chPref val="3"/>
        </dgm:presLayoutVars>
      </dgm:prSet>
      <dgm:spPr/>
    </dgm:pt>
    <dgm:pt modelId="{E3B348BD-F1DD-415C-9B26-2107ECA81181}" type="pres">
      <dgm:prSet presAssocID="{4191D5C5-0D4B-430C-A6F0-17983820A4C3}" presName="hierChild4" presStyleCnt="0"/>
      <dgm:spPr/>
    </dgm:pt>
    <dgm:pt modelId="{5A4F26CC-157E-4A16-883E-838F84838FDE}" type="pres">
      <dgm:prSet presAssocID="{BD00C4F9-B3A4-4B98-A78F-1327B1029466}" presName="Name17" presStyleLbl="parChTrans1D3" presStyleIdx="3" presStyleCnt="6"/>
      <dgm:spPr/>
    </dgm:pt>
    <dgm:pt modelId="{96E95163-9AC1-4713-9FD5-0AD549010A51}" type="pres">
      <dgm:prSet presAssocID="{C1A7E39B-4270-4261-B22B-BAEAEF5EEFC9}" presName="hierRoot3" presStyleCnt="0"/>
      <dgm:spPr/>
    </dgm:pt>
    <dgm:pt modelId="{48B26D4E-819B-496D-8448-8E1C43A4B0FF}" type="pres">
      <dgm:prSet presAssocID="{C1A7E39B-4270-4261-B22B-BAEAEF5EEFC9}" presName="composite3" presStyleCnt="0"/>
      <dgm:spPr/>
    </dgm:pt>
    <dgm:pt modelId="{632E3B62-D4DF-4783-B870-20123A11C070}" type="pres">
      <dgm:prSet presAssocID="{C1A7E39B-4270-4261-B22B-BAEAEF5EEFC9}" presName="background3" presStyleLbl="node3" presStyleIdx="3" presStyleCnt="6"/>
      <dgm:spPr/>
    </dgm:pt>
    <dgm:pt modelId="{65B5F6FF-17ED-431C-8B25-D39AE391BC9C}" type="pres">
      <dgm:prSet presAssocID="{C1A7E39B-4270-4261-B22B-BAEAEF5EEFC9}" presName="text3" presStyleLbl="fgAcc3" presStyleIdx="3" presStyleCnt="6">
        <dgm:presLayoutVars>
          <dgm:chPref val="3"/>
        </dgm:presLayoutVars>
      </dgm:prSet>
      <dgm:spPr/>
    </dgm:pt>
    <dgm:pt modelId="{8C03E2D5-4CBC-4462-8783-4FE92F6E6757}" type="pres">
      <dgm:prSet presAssocID="{C1A7E39B-4270-4261-B22B-BAEAEF5EEFC9}" presName="hierChild4" presStyleCnt="0"/>
      <dgm:spPr/>
    </dgm:pt>
    <dgm:pt modelId="{5FF74C09-D783-40F4-8546-2EC38D6C24F7}" type="pres">
      <dgm:prSet presAssocID="{706B1FC6-55C2-417E-BD70-BC9436535AC9}" presName="Name17" presStyleLbl="parChTrans1D3" presStyleIdx="4" presStyleCnt="6"/>
      <dgm:spPr/>
    </dgm:pt>
    <dgm:pt modelId="{569DBE46-894D-471A-9232-2BD6FA9D42C5}" type="pres">
      <dgm:prSet presAssocID="{BCD4AB9E-DCFD-4C42-AED2-58F91A72D543}" presName="hierRoot3" presStyleCnt="0"/>
      <dgm:spPr/>
    </dgm:pt>
    <dgm:pt modelId="{6F2442B5-7C81-42F9-A5FF-BABD104B25CB}" type="pres">
      <dgm:prSet presAssocID="{BCD4AB9E-DCFD-4C42-AED2-58F91A72D543}" presName="composite3" presStyleCnt="0"/>
      <dgm:spPr/>
    </dgm:pt>
    <dgm:pt modelId="{F1E510C7-D6B9-4D29-BB73-BD2614086B62}" type="pres">
      <dgm:prSet presAssocID="{BCD4AB9E-DCFD-4C42-AED2-58F91A72D543}" presName="background3" presStyleLbl="node3" presStyleIdx="4" presStyleCnt="6"/>
      <dgm:spPr/>
    </dgm:pt>
    <dgm:pt modelId="{840A4DAA-53D5-43DD-88D7-9155C3AA268D}" type="pres">
      <dgm:prSet presAssocID="{BCD4AB9E-DCFD-4C42-AED2-58F91A72D543}" presName="text3" presStyleLbl="fgAcc3" presStyleIdx="4" presStyleCnt="6">
        <dgm:presLayoutVars>
          <dgm:chPref val="3"/>
        </dgm:presLayoutVars>
      </dgm:prSet>
      <dgm:spPr/>
    </dgm:pt>
    <dgm:pt modelId="{FCEB4A24-00D9-4CE4-8ECF-E38FF143030D}" type="pres">
      <dgm:prSet presAssocID="{BCD4AB9E-DCFD-4C42-AED2-58F91A72D543}" presName="hierChild4" presStyleCnt="0"/>
      <dgm:spPr/>
    </dgm:pt>
    <dgm:pt modelId="{535E666C-C87A-46D4-9430-F66482513CCF}" type="pres">
      <dgm:prSet presAssocID="{23609070-7208-456D-9934-132F18C2A8C4}" presName="Name17" presStyleLbl="parChTrans1D3" presStyleIdx="5" presStyleCnt="6"/>
      <dgm:spPr/>
    </dgm:pt>
    <dgm:pt modelId="{E012E40B-0316-4432-8DE5-C407D7F8B4F8}" type="pres">
      <dgm:prSet presAssocID="{7B3583F0-0A3D-4C2D-BE48-F00233DABA25}" presName="hierRoot3" presStyleCnt="0"/>
      <dgm:spPr/>
    </dgm:pt>
    <dgm:pt modelId="{96D0D2A2-9E04-43FD-B9B3-2494393353D2}" type="pres">
      <dgm:prSet presAssocID="{7B3583F0-0A3D-4C2D-BE48-F00233DABA25}" presName="composite3" presStyleCnt="0"/>
      <dgm:spPr/>
    </dgm:pt>
    <dgm:pt modelId="{CFB693FB-58F7-4610-AA71-0AA56520B964}" type="pres">
      <dgm:prSet presAssocID="{7B3583F0-0A3D-4C2D-BE48-F00233DABA25}" presName="background3" presStyleLbl="node3" presStyleIdx="5" presStyleCnt="6"/>
      <dgm:spPr/>
    </dgm:pt>
    <dgm:pt modelId="{926909C8-F9C0-4E08-AC88-67A3C023BB6C}" type="pres">
      <dgm:prSet presAssocID="{7B3583F0-0A3D-4C2D-BE48-F00233DABA25}" presName="text3" presStyleLbl="fgAcc3" presStyleIdx="5" presStyleCnt="6">
        <dgm:presLayoutVars>
          <dgm:chPref val="3"/>
        </dgm:presLayoutVars>
      </dgm:prSet>
      <dgm:spPr/>
    </dgm:pt>
    <dgm:pt modelId="{5C310B89-67AE-403D-A9BC-7222FA3A07F5}" type="pres">
      <dgm:prSet presAssocID="{7B3583F0-0A3D-4C2D-BE48-F00233DABA25}" presName="hierChild4" presStyleCnt="0"/>
      <dgm:spPr/>
    </dgm:pt>
  </dgm:ptLst>
  <dgm:cxnLst>
    <dgm:cxn modelId="{93063906-AAD8-40FE-A281-A086E01B4013}" type="presOf" srcId="{BD00C4F9-B3A4-4B98-A78F-1327B1029466}" destId="{5A4F26CC-157E-4A16-883E-838F84838FDE}" srcOrd="0" destOrd="0" presId="urn:microsoft.com/office/officeart/2005/8/layout/hierarchy1"/>
    <dgm:cxn modelId="{0698FE06-055A-4FC1-845A-39383F936D5B}" type="presOf" srcId="{FE0F9C71-D101-4CBB-A951-861A5A745A7C}" destId="{6BED1B57-0514-4C0C-A96F-3360245D3093}" srcOrd="0" destOrd="0" presId="urn:microsoft.com/office/officeart/2005/8/layout/hierarchy1"/>
    <dgm:cxn modelId="{E64C180B-5629-4519-BFA7-D8870D1E45CE}" srcId="{FACE0C35-72EF-44D3-8CCD-DC68AE666788}" destId="{FE0F9C71-D101-4CBB-A951-861A5A745A7C}" srcOrd="0" destOrd="0" parTransId="{5E7B223F-C3B5-49EB-94D1-C8F507014D25}" sibTransId="{553E6C66-EDF9-4CEE-AFCE-7B6323B0EE82}"/>
    <dgm:cxn modelId="{E105E10B-E38B-4938-9CD3-01AD8E8386C7}" type="presOf" srcId="{90C8B944-F36C-4450-9A85-47854DC03F58}" destId="{F6EF8EEF-D6DF-4BD7-B33B-01EA9B0C161C}" srcOrd="0" destOrd="0" presId="urn:microsoft.com/office/officeart/2005/8/layout/hierarchy1"/>
    <dgm:cxn modelId="{E28A4518-4C3B-4725-9037-67E1C4B270DD}" srcId="{FE0F9C71-D101-4CBB-A951-861A5A745A7C}" destId="{90C8B944-F36C-4450-9A85-47854DC03F58}" srcOrd="1" destOrd="0" parTransId="{AF96C9DD-2CBE-4804-BCDF-401A1F1CE286}" sibTransId="{74A73726-7961-4C04-97BD-A209B8BA3957}"/>
    <dgm:cxn modelId="{F006E729-E140-4D01-9AC3-6102CC20244B}" type="presOf" srcId="{BCD4AB9E-DCFD-4C42-AED2-58F91A72D543}" destId="{840A4DAA-53D5-43DD-88D7-9155C3AA268D}" srcOrd="0" destOrd="0" presId="urn:microsoft.com/office/officeart/2005/8/layout/hierarchy1"/>
    <dgm:cxn modelId="{A3D1BA40-42E5-4106-9D31-D3235A7AF5E3}" type="presOf" srcId="{5E7B223F-C3B5-49EB-94D1-C8F507014D25}" destId="{B9561DE5-6DA8-466A-928F-3FDD12FEFE08}" srcOrd="0" destOrd="0" presId="urn:microsoft.com/office/officeart/2005/8/layout/hierarchy1"/>
    <dgm:cxn modelId="{9A587062-64D8-4A09-905B-36D19B60B5E1}" type="presOf" srcId="{23609070-7208-456D-9934-132F18C2A8C4}" destId="{535E666C-C87A-46D4-9430-F66482513CCF}" srcOrd="0" destOrd="0" presId="urn:microsoft.com/office/officeart/2005/8/layout/hierarchy1"/>
    <dgm:cxn modelId="{9AE2BD6E-7B4D-454D-BCCE-9B56B83CDC19}" srcId="{FE0F9C71-D101-4CBB-A951-861A5A745A7C}" destId="{7B3583F0-0A3D-4C2D-BE48-F00233DABA25}" srcOrd="5" destOrd="0" parTransId="{23609070-7208-456D-9934-132F18C2A8C4}" sibTransId="{8AE3A124-3524-4048-81CC-ABD299EC0412}"/>
    <dgm:cxn modelId="{45937C54-D4B0-4857-ADE5-B5572D680942}" type="presOf" srcId="{AF96C9DD-2CBE-4804-BCDF-401A1F1CE286}" destId="{3747715D-0394-4B1A-AF49-FF06CF2FE0E4}" srcOrd="0" destOrd="0" presId="urn:microsoft.com/office/officeart/2005/8/layout/hierarchy1"/>
    <dgm:cxn modelId="{702C0F57-6B93-493A-804F-2903853E6F86}" type="presOf" srcId="{FACE0C35-72EF-44D3-8CCD-DC68AE666788}" destId="{4745E8C0-D6B2-4984-814E-10D47ECAE14F}" srcOrd="0" destOrd="0" presId="urn:microsoft.com/office/officeart/2005/8/layout/hierarchy1"/>
    <dgm:cxn modelId="{C6274585-6BA2-4CC7-8910-F94EB49A1307}" srcId="{FE0F9C71-D101-4CBB-A951-861A5A745A7C}" destId="{4191D5C5-0D4B-430C-A6F0-17983820A4C3}" srcOrd="2" destOrd="0" parTransId="{E8E2FAB0-AA08-47CD-9146-06998E1C7722}" sibTransId="{0F2F2D4E-91E0-4C3F-A118-CAE2D2F621DC}"/>
    <dgm:cxn modelId="{672FF08B-899A-4C74-A7C2-314FC4F2E1EB}" type="presOf" srcId="{9B7F7AA3-E5C8-4F58-855E-E0214937F27E}" destId="{EE3522A5-B63B-4A32-A605-009BABBD73F3}" srcOrd="0" destOrd="0" presId="urn:microsoft.com/office/officeart/2005/8/layout/hierarchy1"/>
    <dgm:cxn modelId="{F93AC98C-204E-49B3-B54A-B1C57B3DBBB1}" type="presOf" srcId="{75FEA3FE-BBDF-4FBD-A27E-8F2AB40F5661}" destId="{6EFCE9F9-A2F3-4046-9276-59C2C5181341}" srcOrd="0" destOrd="0" presId="urn:microsoft.com/office/officeart/2005/8/layout/hierarchy1"/>
    <dgm:cxn modelId="{24BC08A8-2FFF-4029-B904-ADD7FFD18C6B}" type="presOf" srcId="{706B1FC6-55C2-417E-BD70-BC9436535AC9}" destId="{5FF74C09-D783-40F4-8546-2EC38D6C24F7}" srcOrd="0" destOrd="0" presId="urn:microsoft.com/office/officeart/2005/8/layout/hierarchy1"/>
    <dgm:cxn modelId="{5DCFB0B9-91C5-415D-8C06-C2D91064FCE7}" type="presOf" srcId="{36BDB986-A9DE-42BF-B753-9BDFB79EDBA2}" destId="{CDC8F4EC-1A51-47BF-AEBD-D4B730A802CC}" srcOrd="0" destOrd="0" presId="urn:microsoft.com/office/officeart/2005/8/layout/hierarchy1"/>
    <dgm:cxn modelId="{C59144BA-28A7-4500-804A-C7A30E60DDB3}" srcId="{FE0F9C71-D101-4CBB-A951-861A5A745A7C}" destId="{C1A7E39B-4270-4261-B22B-BAEAEF5EEFC9}" srcOrd="3" destOrd="0" parTransId="{BD00C4F9-B3A4-4B98-A78F-1327B1029466}" sibTransId="{04F7396E-C1AC-4AC7-BD46-7F08D4CAE931}"/>
    <dgm:cxn modelId="{AE442ABC-AB05-4CB6-AAAD-71D0D2E98E24}" srcId="{FE0F9C71-D101-4CBB-A951-861A5A745A7C}" destId="{36BDB986-A9DE-42BF-B753-9BDFB79EDBA2}" srcOrd="0" destOrd="0" parTransId="{75FEA3FE-BBDF-4FBD-A27E-8F2AB40F5661}" sibTransId="{1BF179F2-B9E2-4039-A4EB-1CF173242A49}"/>
    <dgm:cxn modelId="{FEC52BC0-824E-45EC-AC8F-4F3C1339D406}" type="presOf" srcId="{4191D5C5-0D4B-430C-A6F0-17983820A4C3}" destId="{8ECEEAD7-3712-421D-BB51-D3DCBAEA4809}" srcOrd="0" destOrd="0" presId="urn:microsoft.com/office/officeart/2005/8/layout/hierarchy1"/>
    <dgm:cxn modelId="{DB2DC3C1-8EA8-4D9D-B818-8737F02CC9F2}" type="presOf" srcId="{7B3583F0-0A3D-4C2D-BE48-F00233DABA25}" destId="{926909C8-F9C0-4E08-AC88-67A3C023BB6C}" srcOrd="0" destOrd="0" presId="urn:microsoft.com/office/officeart/2005/8/layout/hierarchy1"/>
    <dgm:cxn modelId="{1B3972DE-BBFB-41C7-9B64-44BC7AF3FD33}" type="presOf" srcId="{E8E2FAB0-AA08-47CD-9146-06998E1C7722}" destId="{B9A1AC63-5E47-4DB8-A2A8-10EFDF8150EC}" srcOrd="0" destOrd="0" presId="urn:microsoft.com/office/officeart/2005/8/layout/hierarchy1"/>
    <dgm:cxn modelId="{E5ABD9DF-DC7B-4244-A290-3EB8E04EA855}" type="presOf" srcId="{C1A7E39B-4270-4261-B22B-BAEAEF5EEFC9}" destId="{65B5F6FF-17ED-431C-8B25-D39AE391BC9C}" srcOrd="0" destOrd="0" presId="urn:microsoft.com/office/officeart/2005/8/layout/hierarchy1"/>
    <dgm:cxn modelId="{06536BF4-64F2-4CF8-9FB6-354D994F5848}" srcId="{FE0F9C71-D101-4CBB-A951-861A5A745A7C}" destId="{BCD4AB9E-DCFD-4C42-AED2-58F91A72D543}" srcOrd="4" destOrd="0" parTransId="{706B1FC6-55C2-417E-BD70-BC9436535AC9}" sibTransId="{1CC1656E-E681-47E4-8A65-139D8BDA6247}"/>
    <dgm:cxn modelId="{B1B78EFB-72FC-4951-9703-3A9952B154DF}" srcId="{9B7F7AA3-E5C8-4F58-855E-E0214937F27E}" destId="{FACE0C35-72EF-44D3-8CCD-DC68AE666788}" srcOrd="0" destOrd="0" parTransId="{BC4C8998-9140-482A-890F-494B491E67E3}" sibTransId="{532E06A7-E610-4F39-890D-1F08FCEF4083}"/>
    <dgm:cxn modelId="{7CC5CFC8-6AF5-4167-9EEB-994DFF02CD1A}" type="presParOf" srcId="{EE3522A5-B63B-4A32-A605-009BABBD73F3}" destId="{43114D4D-BD8D-4190-8129-3354AFCF1F07}" srcOrd="0" destOrd="0" presId="urn:microsoft.com/office/officeart/2005/8/layout/hierarchy1"/>
    <dgm:cxn modelId="{03DF6965-1ABA-4119-9AFF-AC4869E765B1}" type="presParOf" srcId="{43114D4D-BD8D-4190-8129-3354AFCF1F07}" destId="{0B39F372-11DC-49FB-B557-DFB7723F82B4}" srcOrd="0" destOrd="0" presId="urn:microsoft.com/office/officeart/2005/8/layout/hierarchy1"/>
    <dgm:cxn modelId="{936B8CA6-B6BF-4B9E-8CF6-DA1CA2BEE107}" type="presParOf" srcId="{0B39F372-11DC-49FB-B557-DFB7723F82B4}" destId="{4576F0BE-B115-4F9C-893C-FE8EE87973AC}" srcOrd="0" destOrd="0" presId="urn:microsoft.com/office/officeart/2005/8/layout/hierarchy1"/>
    <dgm:cxn modelId="{D5597976-F06C-4E9E-9CE7-9823032B6C9A}" type="presParOf" srcId="{0B39F372-11DC-49FB-B557-DFB7723F82B4}" destId="{4745E8C0-D6B2-4984-814E-10D47ECAE14F}" srcOrd="1" destOrd="0" presId="urn:microsoft.com/office/officeart/2005/8/layout/hierarchy1"/>
    <dgm:cxn modelId="{BAB79E94-34B0-4FB7-8983-82ABAC50D6D0}" type="presParOf" srcId="{43114D4D-BD8D-4190-8129-3354AFCF1F07}" destId="{6AD0DBF1-05FC-4A27-B3A6-28E428812D50}" srcOrd="1" destOrd="0" presId="urn:microsoft.com/office/officeart/2005/8/layout/hierarchy1"/>
    <dgm:cxn modelId="{FBF233B5-FA87-487F-9F32-47F583F10B90}" type="presParOf" srcId="{6AD0DBF1-05FC-4A27-B3A6-28E428812D50}" destId="{B9561DE5-6DA8-466A-928F-3FDD12FEFE08}" srcOrd="0" destOrd="0" presId="urn:microsoft.com/office/officeart/2005/8/layout/hierarchy1"/>
    <dgm:cxn modelId="{51402108-8078-476D-BFB2-512D76C997DC}" type="presParOf" srcId="{6AD0DBF1-05FC-4A27-B3A6-28E428812D50}" destId="{8D15EA51-6E2B-46F3-910B-29B14BEB89D0}" srcOrd="1" destOrd="0" presId="urn:microsoft.com/office/officeart/2005/8/layout/hierarchy1"/>
    <dgm:cxn modelId="{D2676B2B-BA39-4D7C-B1E0-382A7E9A5555}" type="presParOf" srcId="{8D15EA51-6E2B-46F3-910B-29B14BEB89D0}" destId="{AB6097C1-A135-44CD-AE3A-7FBD0047361E}" srcOrd="0" destOrd="0" presId="urn:microsoft.com/office/officeart/2005/8/layout/hierarchy1"/>
    <dgm:cxn modelId="{C7D581F3-543B-4DED-B576-EFEC64D21933}" type="presParOf" srcId="{AB6097C1-A135-44CD-AE3A-7FBD0047361E}" destId="{651FB41F-E25E-4763-8158-5B9D5AE47452}" srcOrd="0" destOrd="0" presId="urn:microsoft.com/office/officeart/2005/8/layout/hierarchy1"/>
    <dgm:cxn modelId="{B96AEE2D-3766-4A7E-8EBD-72EF2CCEA931}" type="presParOf" srcId="{AB6097C1-A135-44CD-AE3A-7FBD0047361E}" destId="{6BED1B57-0514-4C0C-A96F-3360245D3093}" srcOrd="1" destOrd="0" presId="urn:microsoft.com/office/officeart/2005/8/layout/hierarchy1"/>
    <dgm:cxn modelId="{B7D8F011-26FE-4C3F-A8FB-34E16E16D1AA}" type="presParOf" srcId="{8D15EA51-6E2B-46F3-910B-29B14BEB89D0}" destId="{C7D1658F-5721-48B9-8163-4E5F1FBEFE6F}" srcOrd="1" destOrd="0" presId="urn:microsoft.com/office/officeart/2005/8/layout/hierarchy1"/>
    <dgm:cxn modelId="{C617F22C-9DCE-47CC-B24C-2D646AAC1A0D}" type="presParOf" srcId="{C7D1658F-5721-48B9-8163-4E5F1FBEFE6F}" destId="{6EFCE9F9-A2F3-4046-9276-59C2C5181341}" srcOrd="0" destOrd="0" presId="urn:microsoft.com/office/officeart/2005/8/layout/hierarchy1"/>
    <dgm:cxn modelId="{A791A75D-72F0-4BB9-A5F3-9664F4FA1E20}" type="presParOf" srcId="{C7D1658F-5721-48B9-8163-4E5F1FBEFE6F}" destId="{87074F0F-6D30-4F01-A695-E96C7C154E66}" srcOrd="1" destOrd="0" presId="urn:microsoft.com/office/officeart/2005/8/layout/hierarchy1"/>
    <dgm:cxn modelId="{B12B6122-8405-4123-9B2C-058617D96405}" type="presParOf" srcId="{87074F0F-6D30-4F01-A695-E96C7C154E66}" destId="{F4A925B1-1E24-4C0B-978A-820C1AE279A2}" srcOrd="0" destOrd="0" presId="urn:microsoft.com/office/officeart/2005/8/layout/hierarchy1"/>
    <dgm:cxn modelId="{3A76A7A3-D487-4DC4-A051-78411E8CFD3D}" type="presParOf" srcId="{F4A925B1-1E24-4C0B-978A-820C1AE279A2}" destId="{D9DD2174-8746-4883-A43C-8BE48E1B8C3C}" srcOrd="0" destOrd="0" presId="urn:microsoft.com/office/officeart/2005/8/layout/hierarchy1"/>
    <dgm:cxn modelId="{DA8AB0F1-867F-41D5-B73F-E04FCED57235}" type="presParOf" srcId="{F4A925B1-1E24-4C0B-978A-820C1AE279A2}" destId="{CDC8F4EC-1A51-47BF-AEBD-D4B730A802CC}" srcOrd="1" destOrd="0" presId="urn:microsoft.com/office/officeart/2005/8/layout/hierarchy1"/>
    <dgm:cxn modelId="{F15DC7DA-E3AD-47D6-840C-0DC84E7AA45D}" type="presParOf" srcId="{87074F0F-6D30-4F01-A695-E96C7C154E66}" destId="{0308617A-AC7A-4A67-927B-CAB27F2EFD44}" srcOrd="1" destOrd="0" presId="urn:microsoft.com/office/officeart/2005/8/layout/hierarchy1"/>
    <dgm:cxn modelId="{1CD8A016-F0C7-4442-9644-220A0D8B6BE3}" type="presParOf" srcId="{C7D1658F-5721-48B9-8163-4E5F1FBEFE6F}" destId="{3747715D-0394-4B1A-AF49-FF06CF2FE0E4}" srcOrd="2" destOrd="0" presId="urn:microsoft.com/office/officeart/2005/8/layout/hierarchy1"/>
    <dgm:cxn modelId="{D79B24DC-3288-4386-A7C5-8A4541558277}" type="presParOf" srcId="{C7D1658F-5721-48B9-8163-4E5F1FBEFE6F}" destId="{B1B5FA6C-1789-4AFC-8DBA-CE2957AD8B66}" srcOrd="3" destOrd="0" presId="urn:microsoft.com/office/officeart/2005/8/layout/hierarchy1"/>
    <dgm:cxn modelId="{6C986DF4-3936-4358-BBBB-13F31D581219}" type="presParOf" srcId="{B1B5FA6C-1789-4AFC-8DBA-CE2957AD8B66}" destId="{2729BD7F-E4C1-419C-BA8F-70E19E738EF6}" srcOrd="0" destOrd="0" presId="urn:microsoft.com/office/officeart/2005/8/layout/hierarchy1"/>
    <dgm:cxn modelId="{A1D7157D-7068-4808-81DA-68B100D4902E}" type="presParOf" srcId="{2729BD7F-E4C1-419C-BA8F-70E19E738EF6}" destId="{3D83D846-F948-40B7-89AE-97DBE41949FE}" srcOrd="0" destOrd="0" presId="urn:microsoft.com/office/officeart/2005/8/layout/hierarchy1"/>
    <dgm:cxn modelId="{994DDCB1-5C5D-45BA-8397-0E523EDFC59F}" type="presParOf" srcId="{2729BD7F-E4C1-419C-BA8F-70E19E738EF6}" destId="{F6EF8EEF-D6DF-4BD7-B33B-01EA9B0C161C}" srcOrd="1" destOrd="0" presId="urn:microsoft.com/office/officeart/2005/8/layout/hierarchy1"/>
    <dgm:cxn modelId="{3F9A3963-0AFE-4F30-A2B0-A9661B0A1AE5}" type="presParOf" srcId="{B1B5FA6C-1789-4AFC-8DBA-CE2957AD8B66}" destId="{6179F141-FFE2-4636-9D5A-2DB3A89B141D}" srcOrd="1" destOrd="0" presId="urn:microsoft.com/office/officeart/2005/8/layout/hierarchy1"/>
    <dgm:cxn modelId="{4365729A-7A7F-469D-AF04-E4689E34945D}" type="presParOf" srcId="{C7D1658F-5721-48B9-8163-4E5F1FBEFE6F}" destId="{B9A1AC63-5E47-4DB8-A2A8-10EFDF8150EC}" srcOrd="4" destOrd="0" presId="urn:microsoft.com/office/officeart/2005/8/layout/hierarchy1"/>
    <dgm:cxn modelId="{A326EBF4-0B5D-4966-8BE6-BF30819C36B9}" type="presParOf" srcId="{C7D1658F-5721-48B9-8163-4E5F1FBEFE6F}" destId="{4359529F-492D-4A7A-8D2D-09297D379A46}" srcOrd="5" destOrd="0" presId="urn:microsoft.com/office/officeart/2005/8/layout/hierarchy1"/>
    <dgm:cxn modelId="{341576E8-5B02-4F7D-9BBA-4E362A9D11E6}" type="presParOf" srcId="{4359529F-492D-4A7A-8D2D-09297D379A46}" destId="{B933E9D7-117B-458A-B724-856643AB7870}" srcOrd="0" destOrd="0" presId="urn:microsoft.com/office/officeart/2005/8/layout/hierarchy1"/>
    <dgm:cxn modelId="{2E3FD373-2F6C-4F90-94B4-13CBE1B4A330}" type="presParOf" srcId="{B933E9D7-117B-458A-B724-856643AB7870}" destId="{A8902AF2-E7BC-4C95-BA59-92246EA8CE54}" srcOrd="0" destOrd="0" presId="urn:microsoft.com/office/officeart/2005/8/layout/hierarchy1"/>
    <dgm:cxn modelId="{11BB30F5-C9FA-477C-8D90-8B3CA1F38135}" type="presParOf" srcId="{B933E9D7-117B-458A-B724-856643AB7870}" destId="{8ECEEAD7-3712-421D-BB51-D3DCBAEA4809}" srcOrd="1" destOrd="0" presId="urn:microsoft.com/office/officeart/2005/8/layout/hierarchy1"/>
    <dgm:cxn modelId="{68B4F9E3-4BE3-48EA-984E-2152F0568B60}" type="presParOf" srcId="{4359529F-492D-4A7A-8D2D-09297D379A46}" destId="{E3B348BD-F1DD-415C-9B26-2107ECA81181}" srcOrd="1" destOrd="0" presId="urn:microsoft.com/office/officeart/2005/8/layout/hierarchy1"/>
    <dgm:cxn modelId="{A077B9AB-AAF4-48A4-8AA7-C49B9F0FD4D9}" type="presParOf" srcId="{C7D1658F-5721-48B9-8163-4E5F1FBEFE6F}" destId="{5A4F26CC-157E-4A16-883E-838F84838FDE}" srcOrd="6" destOrd="0" presId="urn:microsoft.com/office/officeart/2005/8/layout/hierarchy1"/>
    <dgm:cxn modelId="{88F62D45-A840-4701-90AD-1B62AB129536}" type="presParOf" srcId="{C7D1658F-5721-48B9-8163-4E5F1FBEFE6F}" destId="{96E95163-9AC1-4713-9FD5-0AD549010A51}" srcOrd="7" destOrd="0" presId="urn:microsoft.com/office/officeart/2005/8/layout/hierarchy1"/>
    <dgm:cxn modelId="{4E1165CC-8E73-4770-90A9-7AA36B45060F}" type="presParOf" srcId="{96E95163-9AC1-4713-9FD5-0AD549010A51}" destId="{48B26D4E-819B-496D-8448-8E1C43A4B0FF}" srcOrd="0" destOrd="0" presId="urn:microsoft.com/office/officeart/2005/8/layout/hierarchy1"/>
    <dgm:cxn modelId="{610F6B95-28F2-4BD5-8D43-4EA9F7A76697}" type="presParOf" srcId="{48B26D4E-819B-496D-8448-8E1C43A4B0FF}" destId="{632E3B62-D4DF-4783-B870-20123A11C070}" srcOrd="0" destOrd="0" presId="urn:microsoft.com/office/officeart/2005/8/layout/hierarchy1"/>
    <dgm:cxn modelId="{F039DFDC-E042-4B02-8288-D57EC178010D}" type="presParOf" srcId="{48B26D4E-819B-496D-8448-8E1C43A4B0FF}" destId="{65B5F6FF-17ED-431C-8B25-D39AE391BC9C}" srcOrd="1" destOrd="0" presId="urn:microsoft.com/office/officeart/2005/8/layout/hierarchy1"/>
    <dgm:cxn modelId="{4F626DA3-114E-417B-95F7-4B8AA47711E4}" type="presParOf" srcId="{96E95163-9AC1-4713-9FD5-0AD549010A51}" destId="{8C03E2D5-4CBC-4462-8783-4FE92F6E6757}" srcOrd="1" destOrd="0" presId="urn:microsoft.com/office/officeart/2005/8/layout/hierarchy1"/>
    <dgm:cxn modelId="{73096194-3579-489F-910B-E8C063E3E779}" type="presParOf" srcId="{C7D1658F-5721-48B9-8163-4E5F1FBEFE6F}" destId="{5FF74C09-D783-40F4-8546-2EC38D6C24F7}" srcOrd="8" destOrd="0" presId="urn:microsoft.com/office/officeart/2005/8/layout/hierarchy1"/>
    <dgm:cxn modelId="{026C6460-022C-461A-B63E-4E540F09DF81}" type="presParOf" srcId="{C7D1658F-5721-48B9-8163-4E5F1FBEFE6F}" destId="{569DBE46-894D-471A-9232-2BD6FA9D42C5}" srcOrd="9" destOrd="0" presId="urn:microsoft.com/office/officeart/2005/8/layout/hierarchy1"/>
    <dgm:cxn modelId="{82A77427-698B-4809-914A-AE90C5D93B38}" type="presParOf" srcId="{569DBE46-894D-471A-9232-2BD6FA9D42C5}" destId="{6F2442B5-7C81-42F9-A5FF-BABD104B25CB}" srcOrd="0" destOrd="0" presId="urn:microsoft.com/office/officeart/2005/8/layout/hierarchy1"/>
    <dgm:cxn modelId="{4846EE92-E716-4C1D-B16D-4EC792486435}" type="presParOf" srcId="{6F2442B5-7C81-42F9-A5FF-BABD104B25CB}" destId="{F1E510C7-D6B9-4D29-BB73-BD2614086B62}" srcOrd="0" destOrd="0" presId="urn:microsoft.com/office/officeart/2005/8/layout/hierarchy1"/>
    <dgm:cxn modelId="{4F88DC0A-93DA-4503-9EA7-3D7C5F772B6D}" type="presParOf" srcId="{6F2442B5-7C81-42F9-A5FF-BABD104B25CB}" destId="{840A4DAA-53D5-43DD-88D7-9155C3AA268D}" srcOrd="1" destOrd="0" presId="urn:microsoft.com/office/officeart/2005/8/layout/hierarchy1"/>
    <dgm:cxn modelId="{DE63D90B-D005-48D9-97DF-D92D65225D4F}" type="presParOf" srcId="{569DBE46-894D-471A-9232-2BD6FA9D42C5}" destId="{FCEB4A24-00D9-4CE4-8ECF-E38FF143030D}" srcOrd="1" destOrd="0" presId="urn:microsoft.com/office/officeart/2005/8/layout/hierarchy1"/>
    <dgm:cxn modelId="{2835FD96-5A0C-4230-A47C-6BF31CA928D8}" type="presParOf" srcId="{C7D1658F-5721-48B9-8163-4E5F1FBEFE6F}" destId="{535E666C-C87A-46D4-9430-F66482513CCF}" srcOrd="10" destOrd="0" presId="urn:microsoft.com/office/officeart/2005/8/layout/hierarchy1"/>
    <dgm:cxn modelId="{F39CA566-A927-4F0F-8485-E018DA7387A1}" type="presParOf" srcId="{C7D1658F-5721-48B9-8163-4E5F1FBEFE6F}" destId="{E012E40B-0316-4432-8DE5-C407D7F8B4F8}" srcOrd="11" destOrd="0" presId="urn:microsoft.com/office/officeart/2005/8/layout/hierarchy1"/>
    <dgm:cxn modelId="{AE46C36E-4D54-47E0-9561-2ED8BFD420FA}" type="presParOf" srcId="{E012E40B-0316-4432-8DE5-C407D7F8B4F8}" destId="{96D0D2A2-9E04-43FD-B9B3-2494393353D2}" srcOrd="0" destOrd="0" presId="urn:microsoft.com/office/officeart/2005/8/layout/hierarchy1"/>
    <dgm:cxn modelId="{9B892B2C-65DA-4641-B970-A10CFF5820D9}" type="presParOf" srcId="{96D0D2A2-9E04-43FD-B9B3-2494393353D2}" destId="{CFB693FB-58F7-4610-AA71-0AA56520B964}" srcOrd="0" destOrd="0" presId="urn:microsoft.com/office/officeart/2005/8/layout/hierarchy1"/>
    <dgm:cxn modelId="{03B42302-6D0C-430C-8742-FB0C225E9148}" type="presParOf" srcId="{96D0D2A2-9E04-43FD-B9B3-2494393353D2}" destId="{926909C8-F9C0-4E08-AC88-67A3C023BB6C}" srcOrd="1" destOrd="0" presId="urn:microsoft.com/office/officeart/2005/8/layout/hierarchy1"/>
    <dgm:cxn modelId="{2341292D-23D1-4742-B5C1-2C851EFCD5F2}" type="presParOf" srcId="{E012E40B-0316-4432-8DE5-C407D7F8B4F8}" destId="{5C310B89-67AE-403D-A9BC-7222FA3A07F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5E666C-C87A-46D4-9430-F66482513CCF}">
      <dsp:nvSpPr>
        <dsp:cNvPr id="0" name=""/>
        <dsp:cNvSpPr/>
      </dsp:nvSpPr>
      <dsp:spPr>
        <a:xfrm>
          <a:off x="5209556" y="2253860"/>
          <a:ext cx="4410927" cy="4198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6108"/>
              </a:lnTo>
              <a:lnTo>
                <a:pt x="4410927" y="286108"/>
              </a:lnTo>
              <a:lnTo>
                <a:pt x="4410927" y="41984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F74C09-D783-40F4-8546-2EC38D6C24F7}">
      <dsp:nvSpPr>
        <dsp:cNvPr id="0" name=""/>
        <dsp:cNvSpPr/>
      </dsp:nvSpPr>
      <dsp:spPr>
        <a:xfrm>
          <a:off x="5209556" y="2253860"/>
          <a:ext cx="2646556" cy="4198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6108"/>
              </a:lnTo>
              <a:lnTo>
                <a:pt x="2646556" y="286108"/>
              </a:lnTo>
              <a:lnTo>
                <a:pt x="2646556" y="41984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4F26CC-157E-4A16-883E-838F84838FDE}">
      <dsp:nvSpPr>
        <dsp:cNvPr id="0" name=""/>
        <dsp:cNvSpPr/>
      </dsp:nvSpPr>
      <dsp:spPr>
        <a:xfrm>
          <a:off x="5209556" y="2253860"/>
          <a:ext cx="882185" cy="4198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6108"/>
              </a:lnTo>
              <a:lnTo>
                <a:pt x="882185" y="286108"/>
              </a:lnTo>
              <a:lnTo>
                <a:pt x="882185" y="41984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A1AC63-5E47-4DB8-A2A8-10EFDF8150EC}">
      <dsp:nvSpPr>
        <dsp:cNvPr id="0" name=""/>
        <dsp:cNvSpPr/>
      </dsp:nvSpPr>
      <dsp:spPr>
        <a:xfrm>
          <a:off x="4327370" y="2253860"/>
          <a:ext cx="882185" cy="419840"/>
        </a:xfrm>
        <a:custGeom>
          <a:avLst/>
          <a:gdLst/>
          <a:ahLst/>
          <a:cxnLst/>
          <a:rect l="0" t="0" r="0" b="0"/>
          <a:pathLst>
            <a:path>
              <a:moveTo>
                <a:pt x="882185" y="0"/>
              </a:moveTo>
              <a:lnTo>
                <a:pt x="882185" y="286108"/>
              </a:lnTo>
              <a:lnTo>
                <a:pt x="0" y="286108"/>
              </a:lnTo>
              <a:lnTo>
                <a:pt x="0" y="41984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47715D-0394-4B1A-AF49-FF06CF2FE0E4}">
      <dsp:nvSpPr>
        <dsp:cNvPr id="0" name=""/>
        <dsp:cNvSpPr/>
      </dsp:nvSpPr>
      <dsp:spPr>
        <a:xfrm>
          <a:off x="2562999" y="2253860"/>
          <a:ext cx="2646556" cy="419840"/>
        </a:xfrm>
        <a:custGeom>
          <a:avLst/>
          <a:gdLst/>
          <a:ahLst/>
          <a:cxnLst/>
          <a:rect l="0" t="0" r="0" b="0"/>
          <a:pathLst>
            <a:path>
              <a:moveTo>
                <a:pt x="2646556" y="0"/>
              </a:moveTo>
              <a:lnTo>
                <a:pt x="2646556" y="286108"/>
              </a:lnTo>
              <a:lnTo>
                <a:pt x="0" y="286108"/>
              </a:lnTo>
              <a:lnTo>
                <a:pt x="0" y="41984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FCE9F9-A2F3-4046-9276-59C2C5181341}">
      <dsp:nvSpPr>
        <dsp:cNvPr id="0" name=""/>
        <dsp:cNvSpPr/>
      </dsp:nvSpPr>
      <dsp:spPr>
        <a:xfrm>
          <a:off x="798629" y="2253860"/>
          <a:ext cx="4410927" cy="419840"/>
        </a:xfrm>
        <a:custGeom>
          <a:avLst/>
          <a:gdLst/>
          <a:ahLst/>
          <a:cxnLst/>
          <a:rect l="0" t="0" r="0" b="0"/>
          <a:pathLst>
            <a:path>
              <a:moveTo>
                <a:pt x="4410927" y="0"/>
              </a:moveTo>
              <a:lnTo>
                <a:pt x="4410927" y="286108"/>
              </a:lnTo>
              <a:lnTo>
                <a:pt x="0" y="286108"/>
              </a:lnTo>
              <a:lnTo>
                <a:pt x="0" y="41984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561DE5-6DA8-466A-928F-3FDD12FEFE08}">
      <dsp:nvSpPr>
        <dsp:cNvPr id="0" name=""/>
        <dsp:cNvSpPr/>
      </dsp:nvSpPr>
      <dsp:spPr>
        <a:xfrm>
          <a:off x="5163836" y="917349"/>
          <a:ext cx="91440" cy="41984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1984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76F0BE-B115-4F9C-893C-FE8EE87973AC}">
      <dsp:nvSpPr>
        <dsp:cNvPr id="0" name=""/>
        <dsp:cNvSpPr/>
      </dsp:nvSpPr>
      <dsp:spPr>
        <a:xfrm>
          <a:off x="4033828" y="678"/>
          <a:ext cx="2351455" cy="9166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45E8C0-D6B2-4984-814E-10D47ECAE14F}">
      <dsp:nvSpPr>
        <dsp:cNvPr id="0" name=""/>
        <dsp:cNvSpPr/>
      </dsp:nvSpPr>
      <dsp:spPr>
        <a:xfrm>
          <a:off x="4194225" y="153055"/>
          <a:ext cx="2351455" cy="9166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 dirty="0"/>
            <a:t>Stock Market</a:t>
          </a:r>
        </a:p>
      </dsp:txBody>
      <dsp:txXfrm>
        <a:off x="4221073" y="179903"/>
        <a:ext cx="2297759" cy="862974"/>
      </dsp:txXfrm>
    </dsp:sp>
    <dsp:sp modelId="{651FB41F-E25E-4763-8158-5B9D5AE47452}">
      <dsp:nvSpPr>
        <dsp:cNvPr id="0" name=""/>
        <dsp:cNvSpPr/>
      </dsp:nvSpPr>
      <dsp:spPr>
        <a:xfrm>
          <a:off x="4487768" y="1337189"/>
          <a:ext cx="1443576" cy="9166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ED1B57-0514-4C0C-A96F-3360245D3093}">
      <dsp:nvSpPr>
        <dsp:cNvPr id="0" name=""/>
        <dsp:cNvSpPr/>
      </dsp:nvSpPr>
      <dsp:spPr>
        <a:xfrm>
          <a:off x="4648165" y="1489566"/>
          <a:ext cx="1443576" cy="9166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 dirty="0"/>
            <a:t>Broker</a:t>
          </a:r>
        </a:p>
      </dsp:txBody>
      <dsp:txXfrm>
        <a:off x="4675013" y="1516414"/>
        <a:ext cx="1389880" cy="862974"/>
      </dsp:txXfrm>
    </dsp:sp>
    <dsp:sp modelId="{D9DD2174-8746-4883-A43C-8BE48E1B8C3C}">
      <dsp:nvSpPr>
        <dsp:cNvPr id="0" name=""/>
        <dsp:cNvSpPr/>
      </dsp:nvSpPr>
      <dsp:spPr>
        <a:xfrm>
          <a:off x="76840" y="2673700"/>
          <a:ext cx="1443576" cy="9166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C8F4EC-1A51-47BF-AEBD-D4B730A802CC}">
      <dsp:nvSpPr>
        <dsp:cNvPr id="0" name=""/>
        <dsp:cNvSpPr/>
      </dsp:nvSpPr>
      <dsp:spPr>
        <a:xfrm>
          <a:off x="237238" y="2826077"/>
          <a:ext cx="1443576" cy="9166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 dirty="0"/>
            <a:t>Investor</a:t>
          </a:r>
        </a:p>
      </dsp:txBody>
      <dsp:txXfrm>
        <a:off x="264086" y="2852925"/>
        <a:ext cx="1389880" cy="862974"/>
      </dsp:txXfrm>
    </dsp:sp>
    <dsp:sp modelId="{3D83D846-F948-40B7-89AE-97DBE41949FE}">
      <dsp:nvSpPr>
        <dsp:cNvPr id="0" name=""/>
        <dsp:cNvSpPr/>
      </dsp:nvSpPr>
      <dsp:spPr>
        <a:xfrm>
          <a:off x="1841211" y="2673700"/>
          <a:ext cx="1443576" cy="9166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EF8EEF-D6DF-4BD7-B33B-01EA9B0C161C}">
      <dsp:nvSpPr>
        <dsp:cNvPr id="0" name=""/>
        <dsp:cNvSpPr/>
      </dsp:nvSpPr>
      <dsp:spPr>
        <a:xfrm>
          <a:off x="2001609" y="2826077"/>
          <a:ext cx="1443576" cy="9166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 dirty="0"/>
            <a:t>Investor</a:t>
          </a:r>
        </a:p>
      </dsp:txBody>
      <dsp:txXfrm>
        <a:off x="2028457" y="2852925"/>
        <a:ext cx="1389880" cy="862974"/>
      </dsp:txXfrm>
    </dsp:sp>
    <dsp:sp modelId="{A8902AF2-E7BC-4C95-BA59-92246EA8CE54}">
      <dsp:nvSpPr>
        <dsp:cNvPr id="0" name=""/>
        <dsp:cNvSpPr/>
      </dsp:nvSpPr>
      <dsp:spPr>
        <a:xfrm>
          <a:off x="3605582" y="2673700"/>
          <a:ext cx="1443576" cy="9166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CEEAD7-3712-421D-BB51-D3DCBAEA4809}">
      <dsp:nvSpPr>
        <dsp:cNvPr id="0" name=""/>
        <dsp:cNvSpPr/>
      </dsp:nvSpPr>
      <dsp:spPr>
        <a:xfrm>
          <a:off x="3765980" y="2826077"/>
          <a:ext cx="1443576" cy="9166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 dirty="0"/>
            <a:t>Investor</a:t>
          </a:r>
        </a:p>
      </dsp:txBody>
      <dsp:txXfrm>
        <a:off x="3792828" y="2852925"/>
        <a:ext cx="1389880" cy="862974"/>
      </dsp:txXfrm>
    </dsp:sp>
    <dsp:sp modelId="{632E3B62-D4DF-4783-B870-20123A11C070}">
      <dsp:nvSpPr>
        <dsp:cNvPr id="0" name=""/>
        <dsp:cNvSpPr/>
      </dsp:nvSpPr>
      <dsp:spPr>
        <a:xfrm>
          <a:off x="5369953" y="2673700"/>
          <a:ext cx="1443576" cy="9166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B5F6FF-17ED-431C-8B25-D39AE391BC9C}">
      <dsp:nvSpPr>
        <dsp:cNvPr id="0" name=""/>
        <dsp:cNvSpPr/>
      </dsp:nvSpPr>
      <dsp:spPr>
        <a:xfrm>
          <a:off x="5530351" y="2826077"/>
          <a:ext cx="1443576" cy="9166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 dirty="0"/>
            <a:t>Investor</a:t>
          </a:r>
        </a:p>
      </dsp:txBody>
      <dsp:txXfrm>
        <a:off x="5557199" y="2852925"/>
        <a:ext cx="1389880" cy="862974"/>
      </dsp:txXfrm>
    </dsp:sp>
    <dsp:sp modelId="{F1E510C7-D6B9-4D29-BB73-BD2614086B62}">
      <dsp:nvSpPr>
        <dsp:cNvPr id="0" name=""/>
        <dsp:cNvSpPr/>
      </dsp:nvSpPr>
      <dsp:spPr>
        <a:xfrm>
          <a:off x="7134324" y="2673700"/>
          <a:ext cx="1443576" cy="9166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0A4DAA-53D5-43DD-88D7-9155C3AA268D}">
      <dsp:nvSpPr>
        <dsp:cNvPr id="0" name=""/>
        <dsp:cNvSpPr/>
      </dsp:nvSpPr>
      <dsp:spPr>
        <a:xfrm>
          <a:off x="7294721" y="2826077"/>
          <a:ext cx="1443576" cy="9166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 dirty="0"/>
            <a:t>Investor</a:t>
          </a:r>
        </a:p>
      </dsp:txBody>
      <dsp:txXfrm>
        <a:off x="7321569" y="2852925"/>
        <a:ext cx="1389880" cy="862974"/>
      </dsp:txXfrm>
    </dsp:sp>
    <dsp:sp modelId="{CFB693FB-58F7-4610-AA71-0AA56520B964}">
      <dsp:nvSpPr>
        <dsp:cNvPr id="0" name=""/>
        <dsp:cNvSpPr/>
      </dsp:nvSpPr>
      <dsp:spPr>
        <a:xfrm>
          <a:off x="8898695" y="2673700"/>
          <a:ext cx="1443576" cy="9166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6909C8-F9C0-4E08-AC88-67A3C023BB6C}">
      <dsp:nvSpPr>
        <dsp:cNvPr id="0" name=""/>
        <dsp:cNvSpPr/>
      </dsp:nvSpPr>
      <dsp:spPr>
        <a:xfrm>
          <a:off x="9059092" y="2826077"/>
          <a:ext cx="1443576" cy="9166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 dirty="0"/>
            <a:t>Investor</a:t>
          </a:r>
        </a:p>
      </dsp:txBody>
      <dsp:txXfrm>
        <a:off x="9085940" y="2852925"/>
        <a:ext cx="1389880" cy="8629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3E8583-35C2-4A9E-96B1-3F69A5334015}" type="datetimeFigureOut">
              <a:rPr lang="es-ES" smtClean="0"/>
              <a:t>20/11/2023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F4D822-61C3-4823-B0B6-4ED768205273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4249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F4D822-61C3-4823-B0B6-4ED768205273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24589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824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902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354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595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469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853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14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293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90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205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8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1"/>
            <a:ext cx="10363200" cy="11875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559171"/>
            <a:ext cx="10363200" cy="3382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A4C0CD32-A6C8-4BA5-B3DF-D8325E32CAA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5245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52FAB7B-42C1-46AA-9C68-7AD281066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Vídeo 4" descr="Stock Market Bar Graph">
            <a:extLst>
              <a:ext uri="{FF2B5EF4-FFF2-40B4-BE49-F238E27FC236}">
                <a16:creationId xmlns:a16="http://schemas.microsoft.com/office/drawing/2014/main" id="{53A75277-E977-B1BE-F69C-07B044B346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1" b="287"/>
          <a:stretch/>
        </p:blipFill>
        <p:spPr>
          <a:xfrm>
            <a:off x="1" y="152"/>
            <a:ext cx="12192000" cy="685784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905206B-651D-4874-B365-85CC5F9C8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648484" y="-152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A99EDC-0320-3175-C705-1F5953F3D5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798" y="1371600"/>
            <a:ext cx="4916477" cy="2933952"/>
          </a:xfrm>
        </p:spPr>
        <p:txBody>
          <a:bodyPr anchor="t">
            <a:normAutofit/>
          </a:bodyPr>
          <a:lstStyle/>
          <a:p>
            <a:pPr algn="r"/>
            <a:r>
              <a:rPr lang="es-ES" dirty="0">
                <a:solidFill>
                  <a:srgbClr val="FFFFFF"/>
                </a:solidFill>
              </a:rPr>
              <a:t>Multi-Agent Stock </a:t>
            </a:r>
            <a:r>
              <a:rPr lang="en-US" noProof="1">
                <a:solidFill>
                  <a:srgbClr val="FFFFFF"/>
                </a:solidFill>
              </a:rPr>
              <a:t>Market</a:t>
            </a:r>
            <a:r>
              <a:rPr lang="es-ES" dirty="0">
                <a:solidFill>
                  <a:srgbClr val="FFFFFF"/>
                </a:solidFill>
              </a:rPr>
              <a:t> Simulation Project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8B3F119-05C2-6B9C-C385-0A93C0A628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799" y="4584879"/>
            <a:ext cx="4916477" cy="1287887"/>
          </a:xfrm>
        </p:spPr>
        <p:txBody>
          <a:bodyPr anchor="b">
            <a:normAutofit/>
          </a:bodyPr>
          <a:lstStyle/>
          <a:p>
            <a:pPr algn="r">
              <a:lnSpc>
                <a:spcPct val="120000"/>
              </a:lnSpc>
            </a:pPr>
            <a:r>
              <a:rPr lang="es-ES" sz="1700" dirty="0">
                <a:solidFill>
                  <a:srgbClr val="FFFFFF"/>
                </a:solidFill>
              </a:rPr>
              <a:t>Elias Huber</a:t>
            </a:r>
          </a:p>
          <a:p>
            <a:pPr algn="r">
              <a:lnSpc>
                <a:spcPct val="120000"/>
              </a:lnSpc>
            </a:pPr>
            <a:r>
              <a:rPr lang="es-ES" sz="1700" dirty="0">
                <a:solidFill>
                  <a:srgbClr val="FFFFFF"/>
                </a:solidFill>
              </a:rPr>
              <a:t>Ruben Parte Pombo</a:t>
            </a:r>
          </a:p>
          <a:p>
            <a:pPr algn="r">
              <a:lnSpc>
                <a:spcPct val="120000"/>
              </a:lnSpc>
            </a:pPr>
            <a:r>
              <a:rPr lang="es-ES" sz="1700" dirty="0">
                <a:solidFill>
                  <a:srgbClr val="FFFFFF"/>
                </a:solidFill>
              </a:rPr>
              <a:t>Diederik Jan Willem</a:t>
            </a:r>
          </a:p>
          <a:p>
            <a:pPr algn="r">
              <a:lnSpc>
                <a:spcPct val="120000"/>
              </a:lnSpc>
            </a:pPr>
            <a:endParaRPr lang="es-ES" sz="1700" dirty="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222043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5834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133AE4-DC40-7CBC-9694-B2498B84F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Conclusions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39FFF3-AEA6-02CD-2CA0-AD5736F7A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72181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2766B1-9E59-A49B-FB66-C6DAF9D96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1371600"/>
            <a:ext cx="3943762" cy="131444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 sz="2800" dirty="0"/>
              <a:t>Modeling Dynamic Stock Market Enviroments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23F55C-9EA1-ECDB-D040-4A197EC69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2853369"/>
            <a:ext cx="4385187" cy="3088460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100" dirty="0"/>
              <a:t>Multiple investors engage in real-time transactions facilitated by a broker within a dynamic stock price environment.</a:t>
            </a:r>
            <a:endParaRPr lang="es-ES" sz="2100" dirty="0"/>
          </a:p>
        </p:txBody>
      </p:sp>
      <p:pic>
        <p:nvPicPr>
          <p:cNvPr id="1026" name="Picture 2" descr="What Is the Monday Effect on Stock Market Prices?">
            <a:extLst>
              <a:ext uri="{FF2B5EF4-FFF2-40B4-BE49-F238E27FC236}">
                <a16:creationId xmlns:a16="http://schemas.microsoft.com/office/drawing/2014/main" id="{7CE65970-1E19-62B7-0ABB-6B5577BD21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41" r="3971" b="-1"/>
          <a:stretch/>
        </p:blipFill>
        <p:spPr bwMode="auto">
          <a:xfrm>
            <a:off x="5679452" y="10"/>
            <a:ext cx="6512547" cy="6857990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2714536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981B89-3A97-1D54-F732-CACE92AEF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1371600"/>
            <a:ext cx="3943762" cy="64401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 sz="3400" dirty="0"/>
              <a:t>Types of Agents: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2DD619-CC61-09EB-8815-95BD1D4F4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917054"/>
            <a:ext cx="4765052" cy="308846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s-ES" sz="2600" b="1" dirty="0"/>
              <a:t>Investor</a:t>
            </a:r>
            <a:r>
              <a:rPr lang="es-ES" sz="1900" dirty="0"/>
              <a:t> </a:t>
            </a:r>
          </a:p>
          <a:p>
            <a:pPr marL="0" indent="0">
              <a:buNone/>
            </a:pPr>
            <a:r>
              <a:rPr lang="es-ES" sz="2300" dirty="0"/>
              <a:t>Having their own money and strategy, they send buy and send offers </a:t>
            </a:r>
          </a:p>
          <a:p>
            <a:pPr marL="0" indent="0">
              <a:buNone/>
            </a:pPr>
            <a:endParaRPr lang="es-ES" sz="1900" dirty="0"/>
          </a:p>
          <a:p>
            <a:pPr marL="0" indent="0">
              <a:buNone/>
            </a:pPr>
            <a:r>
              <a:rPr lang="es-ES" sz="2600" b="1" dirty="0"/>
              <a:t>Broker</a:t>
            </a:r>
          </a:p>
          <a:p>
            <a:pPr marL="0" indent="0">
              <a:buNone/>
            </a:pPr>
            <a:r>
              <a:rPr lang="en-US" sz="2300" dirty="0"/>
              <a:t>Serve as an intermediary, managing investor offers, matching trades, and updating on completed transactions in the simulated stock market.</a:t>
            </a:r>
            <a:endParaRPr lang="es-ES" sz="1900" dirty="0"/>
          </a:p>
        </p:txBody>
      </p:sp>
      <p:pic>
        <p:nvPicPr>
          <p:cNvPr id="2050" name="Picture 2" descr="Who is a broker? - The Economic Times">
            <a:extLst>
              <a:ext uri="{FF2B5EF4-FFF2-40B4-BE49-F238E27FC236}">
                <a16:creationId xmlns:a16="http://schemas.microsoft.com/office/drawing/2014/main" id="{2FEB0982-5CAF-46D3-20D6-8C06C8F338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7" r="21191"/>
          <a:stretch/>
        </p:blipFill>
        <p:spPr bwMode="auto">
          <a:xfrm>
            <a:off x="5679452" y="10"/>
            <a:ext cx="6512547" cy="685799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2EB7B94-29B4-D227-EC70-939F20C298F9}"/>
              </a:ext>
            </a:extLst>
          </p:cNvPr>
          <p:cNvSpPr txBox="1"/>
          <p:nvPr/>
        </p:nvSpPr>
        <p:spPr>
          <a:xfrm>
            <a:off x="914400" y="2235501"/>
            <a:ext cx="4209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/>
              <a:t>As in real-life stocks…</a:t>
            </a:r>
          </a:p>
          <a:p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2620107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3AB4C4-1C8C-5B02-BD8B-CCD0629E3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Agent</a:t>
            </a:r>
            <a:r>
              <a:rPr lang="es-ES" dirty="0"/>
              <a:t> Behaviours, </a:t>
            </a:r>
            <a:r>
              <a:rPr lang="en-GB" dirty="0"/>
              <a:t>Decision-Making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4C11D2-F289-EF5D-B2C3-A0A2AF84C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8" y="3188346"/>
            <a:ext cx="4152551" cy="3371846"/>
          </a:xfrm>
        </p:spPr>
        <p:txBody>
          <a:bodyPr/>
          <a:lstStyle/>
          <a:p>
            <a:r>
              <a:rPr lang="es-ES" dirty="0"/>
              <a:t>Relative Strength Index (RSI)</a:t>
            </a:r>
          </a:p>
          <a:p>
            <a:r>
              <a:rPr lang="en-US" dirty="0"/>
              <a:t>Stochastic Oscillator (%K and %D) with a moving average indicator (MA)</a:t>
            </a:r>
          </a:p>
          <a:p>
            <a:r>
              <a:rPr lang="es-ES" dirty="0"/>
              <a:t>Bollinger Bands</a:t>
            </a:r>
          </a:p>
          <a:p>
            <a:r>
              <a:rPr lang="es-ES" dirty="0"/>
              <a:t>Moving Average Convergence Divergence (MACD)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512881B0-8E74-F1DD-2B82-8174376588D2}"/>
              </a:ext>
            </a:extLst>
          </p:cNvPr>
          <p:cNvSpPr txBox="1">
            <a:spLocks/>
          </p:cNvSpPr>
          <p:nvPr/>
        </p:nvSpPr>
        <p:spPr>
          <a:xfrm>
            <a:off x="6096000" y="3180486"/>
            <a:ext cx="4152551" cy="33718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93776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8575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8448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Time factor [0, 1]</a:t>
            </a:r>
          </a:p>
          <a:p>
            <a:r>
              <a:rPr lang="en-US" dirty="0"/>
              <a:t>Influenceability index [0, 1] </a:t>
            </a:r>
          </a:p>
          <a:p>
            <a:r>
              <a:rPr lang="en-US" dirty="0"/>
              <a:t>Risk factor [0, 1]</a:t>
            </a:r>
          </a:p>
          <a:p>
            <a:r>
              <a:rPr lang="en-US" dirty="0"/>
              <a:t>Investor’s own opinion about a stock [0, 1]</a:t>
            </a:r>
          </a:p>
          <a:p>
            <a:r>
              <a:rPr lang="en-US" dirty="0"/>
              <a:t>Popular opinion about a         stock [0, 1]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7388FA-AB34-6D1D-BC91-9E41D569915F}"/>
              </a:ext>
            </a:extLst>
          </p:cNvPr>
          <p:cNvSpPr txBox="1"/>
          <p:nvPr/>
        </p:nvSpPr>
        <p:spPr>
          <a:xfrm>
            <a:off x="1023457" y="2642532"/>
            <a:ext cx="3531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Indicators</a:t>
            </a:r>
            <a:endParaRPr lang="LID4096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B019C5-43D6-3BB7-56B8-3B65C16473C0}"/>
              </a:ext>
            </a:extLst>
          </p:cNvPr>
          <p:cNvSpPr txBox="1"/>
          <p:nvPr/>
        </p:nvSpPr>
        <p:spPr>
          <a:xfrm>
            <a:off x="6096000" y="2685162"/>
            <a:ext cx="3531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Investor attributes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059281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7DEB72-6A68-031F-E395-527AEB619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1"/>
            <a:ext cx="10363200" cy="840657"/>
          </a:xfrm>
        </p:spPr>
        <p:txBody>
          <a:bodyPr/>
          <a:lstStyle/>
          <a:p>
            <a:r>
              <a:rPr lang="es-ES" dirty="0"/>
              <a:t>Communication and Interaction Rules</a:t>
            </a:r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454B82BE-91BE-51C0-BBB5-DA7BBF97A4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5405902"/>
              </p:ext>
            </p:extLst>
          </p:nvPr>
        </p:nvGraphicFramePr>
        <p:xfrm>
          <a:off x="806245" y="2293579"/>
          <a:ext cx="10579510" cy="37434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E0E7FC34-0E90-C096-F51E-47036AF12154}"/>
              </a:ext>
            </a:extLst>
          </p:cNvPr>
          <p:cNvCxnSpPr>
            <a:cxnSpLocks/>
          </p:cNvCxnSpPr>
          <p:nvPr/>
        </p:nvCxnSpPr>
        <p:spPr>
          <a:xfrm>
            <a:off x="3578942" y="3519948"/>
            <a:ext cx="22319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: angular 12">
            <a:extLst>
              <a:ext uri="{FF2B5EF4-FFF2-40B4-BE49-F238E27FC236}">
                <a16:creationId xmlns:a16="http://schemas.microsoft.com/office/drawing/2014/main" id="{0FC3B4CF-B0AF-E0FC-DDCD-B7A5BEB3408B}"/>
              </a:ext>
            </a:extLst>
          </p:cNvPr>
          <p:cNvCxnSpPr>
            <a:cxnSpLocks/>
          </p:cNvCxnSpPr>
          <p:nvPr/>
        </p:nvCxnSpPr>
        <p:spPr>
          <a:xfrm rot="10800000" flipV="1">
            <a:off x="6892416" y="3834580"/>
            <a:ext cx="2389237" cy="91439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2499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DBD45F-11E0-CBFA-019F-6F7E23291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/>
              <a:t>Simulating Realistic Fluctuation and Order Matching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6B2DEB-A3E4-A21B-9DCF-5FFC00EB41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78220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D9495A-B3A7-795F-A156-00F02D235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Simulation Setup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7D74AF5-6610-809C-B83D-DF6BB170B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68693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1B5064-7868-201E-374F-E28ACDD20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Representing Agents Performance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3AF374-CD27-94F6-565F-F829FAA491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38487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609772-A46E-8751-90EF-F6D6D5019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Visualizations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ECE08E-437F-E954-52E4-6EBFD3EB08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71522490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AnalogousFromRegularSeedRightStep">
      <a:dk1>
        <a:srgbClr val="000000"/>
      </a:dk1>
      <a:lt1>
        <a:srgbClr val="FFFFFF"/>
      </a:lt1>
      <a:dk2>
        <a:srgbClr val="1B2130"/>
      </a:dk2>
      <a:lt2>
        <a:srgbClr val="F3F1F0"/>
      </a:lt2>
      <a:accent1>
        <a:srgbClr val="23ADDC"/>
      </a:accent1>
      <a:accent2>
        <a:srgbClr val="1756D5"/>
      </a:accent2>
      <a:accent3>
        <a:srgbClr val="3B2CE7"/>
      </a:accent3>
      <a:accent4>
        <a:srgbClr val="7617D5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189</Words>
  <Application>Microsoft Office PowerPoint</Application>
  <PresentationFormat>Widescreen</PresentationFormat>
  <Paragraphs>40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Grandview Display</vt:lpstr>
      <vt:lpstr>DashVTI</vt:lpstr>
      <vt:lpstr>Multi-Agent Stock Market Simulation Project</vt:lpstr>
      <vt:lpstr>Modeling Dynamic Stock Market Enviroments</vt:lpstr>
      <vt:lpstr>Types of Agents:</vt:lpstr>
      <vt:lpstr>Agent Behaviours, Decision-Making</vt:lpstr>
      <vt:lpstr>Communication and Interaction Rules</vt:lpstr>
      <vt:lpstr>Simulating Realistic Fluctuation and Order Matching</vt:lpstr>
      <vt:lpstr>Simulation Setup</vt:lpstr>
      <vt:lpstr>Representing Agents Performance</vt:lpstr>
      <vt:lpstr>Visualizations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Multi-Agent Stock Market Simulation Project</dc:title>
  <dc:creator>Rubén Parte Pombo</dc:creator>
  <cp:lastModifiedBy>diederik dekker</cp:lastModifiedBy>
  <cp:revision>1</cp:revision>
  <dcterms:created xsi:type="dcterms:W3CDTF">2023-11-13T13:02:35Z</dcterms:created>
  <dcterms:modified xsi:type="dcterms:W3CDTF">2023-11-20T22:31:19Z</dcterms:modified>
</cp:coreProperties>
</file>

<file path=docProps/thumbnail.jpeg>
</file>